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9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FFE599"/>
    <a:srgbClr val="E5F4E4"/>
    <a:srgbClr val="E5B8B7"/>
    <a:srgbClr val="3A8834"/>
    <a:srgbClr val="CAEAC8"/>
    <a:srgbClr val="182F44"/>
    <a:srgbClr val="FFFFFF"/>
    <a:srgbClr val="203E5A"/>
    <a:srgbClr val="2F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525" autoAdjust="0"/>
  </p:normalViewPr>
  <p:slideViewPr>
    <p:cSldViewPr snapToGrid="0">
      <p:cViewPr varScale="1">
        <p:scale>
          <a:sx n="55" d="100"/>
          <a:sy n="55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FADC9-EC87-4978-91D4-3A96617372F8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4950D16-5C27-42A8-B2F7-49D24A736146}">
      <dgm:prSet phldrT="[Текст]"/>
      <dgm:spPr/>
      <dgm:t>
        <a:bodyPr/>
        <a:lstStyle/>
        <a:p>
          <a:r>
            <a:rPr lang="ru-RU" dirty="0" smtClean="0"/>
            <a:t>Порядок проведения государственной итоговой аттестации по образовательным программам основного общего образования, утвержденным приказом Министерства просвещения Российской Федерации и Федеральной службы по надзору в сфере образования и науки от 07 ноября 2018 г. № 189/1513</a:t>
          </a:r>
          <a:endParaRPr lang="ru-RU" dirty="0"/>
        </a:p>
      </dgm:t>
    </dgm:pt>
    <dgm:pt modelId="{33A81C83-29E9-4CCE-B7E8-4F7F3275E9F0}" type="parTrans" cxnId="{63E73452-B597-480F-B77A-E66E02C5A29C}">
      <dgm:prSet/>
      <dgm:spPr/>
      <dgm:t>
        <a:bodyPr/>
        <a:lstStyle/>
        <a:p>
          <a:endParaRPr lang="ru-RU"/>
        </a:p>
      </dgm:t>
    </dgm:pt>
    <dgm:pt modelId="{E6EECF3A-9A5A-4FDD-B559-151F4F87BF9F}" type="sibTrans" cxnId="{63E73452-B597-480F-B77A-E66E02C5A29C}">
      <dgm:prSet/>
      <dgm:spPr/>
      <dgm:t>
        <a:bodyPr/>
        <a:lstStyle/>
        <a:p>
          <a:endParaRPr lang="ru-RU"/>
        </a:p>
      </dgm:t>
    </dgm:pt>
    <dgm:pt modelId="{9F9B7ECA-7BF1-4746-8515-0AD9A75E2467}">
      <dgm:prSet phldrT="[Текст]"/>
      <dgm:spPr/>
      <dgm:t>
        <a:bodyPr/>
        <a:lstStyle/>
        <a:p>
          <a:r>
            <a:rPr lang="ru-RU" dirty="0" smtClean="0"/>
            <a:t>Рекомендации по организации и проведению итогового собеседования для органов исполнительной власти субъектов Российской Федерации, осуществляющих государственное управление в сфере образования, направленные письмом </a:t>
          </a:r>
          <a:r>
            <a:rPr lang="ru-RU" dirty="0" err="1" smtClean="0"/>
            <a:t>Рособрнадзора</a:t>
          </a:r>
          <a:r>
            <a:rPr lang="ru-RU" dirty="0" smtClean="0"/>
            <a:t> от 29 декабря 2018 г. № 10-987 </a:t>
          </a:r>
          <a:endParaRPr lang="ru-RU" dirty="0"/>
        </a:p>
      </dgm:t>
    </dgm:pt>
    <dgm:pt modelId="{A98EC022-0A31-4149-935B-F8E830D7E20F}" type="parTrans" cxnId="{5AFDEFA4-1410-4FC4-B059-51321E55E4DB}">
      <dgm:prSet/>
      <dgm:spPr/>
      <dgm:t>
        <a:bodyPr/>
        <a:lstStyle/>
        <a:p>
          <a:endParaRPr lang="ru-RU"/>
        </a:p>
      </dgm:t>
    </dgm:pt>
    <dgm:pt modelId="{C5CE4E74-1E83-4E6A-8618-A68F6681555A}" type="sibTrans" cxnId="{5AFDEFA4-1410-4FC4-B059-51321E55E4DB}">
      <dgm:prSet/>
      <dgm:spPr/>
      <dgm:t>
        <a:bodyPr/>
        <a:lstStyle/>
        <a:p>
          <a:endParaRPr lang="ru-RU"/>
        </a:p>
      </dgm:t>
    </dgm:pt>
    <dgm:pt modelId="{092EF2C1-103D-4F3F-9571-D7C2635F5D01}">
      <dgm:prSet phldrT="[Текст]"/>
      <dgm:spPr/>
      <dgm:t>
        <a:bodyPr/>
        <a:lstStyle/>
        <a:p>
          <a:r>
            <a:rPr lang="ru-RU" dirty="0" smtClean="0"/>
            <a:t>Распоряжение министерства образования и науки </a:t>
          </a:r>
          <a:r>
            <a:rPr lang="ru-RU" smtClean="0"/>
            <a:t>Хабаровского края "О</a:t>
          </a:r>
          <a:r>
            <a:rPr lang="ru-RU" dirty="0" smtClean="0"/>
            <a:t> проведении итогового устного собеседования по русскому языку в 2018/2019 учебном году"</a:t>
          </a:r>
          <a:endParaRPr lang="ru-RU" dirty="0"/>
        </a:p>
      </dgm:t>
    </dgm:pt>
    <dgm:pt modelId="{F4CA7FDA-495C-47CD-B916-6254826980B9}" type="parTrans" cxnId="{6E2C601A-FA77-486E-BCB9-75865920DAB1}">
      <dgm:prSet/>
      <dgm:spPr/>
      <dgm:t>
        <a:bodyPr/>
        <a:lstStyle/>
        <a:p>
          <a:endParaRPr lang="ru-RU"/>
        </a:p>
      </dgm:t>
    </dgm:pt>
    <dgm:pt modelId="{5260F410-861C-4A88-9CA4-58D8BECCD831}" type="sibTrans" cxnId="{6E2C601A-FA77-486E-BCB9-75865920DAB1}">
      <dgm:prSet/>
      <dgm:spPr/>
      <dgm:t>
        <a:bodyPr/>
        <a:lstStyle/>
        <a:p>
          <a:endParaRPr lang="ru-RU"/>
        </a:p>
      </dgm:t>
    </dgm:pt>
    <dgm:pt modelId="{1E781E46-C055-41EB-8FA5-A9AA1A547F59}" type="pres">
      <dgm:prSet presAssocID="{202FADC9-EC87-4978-91D4-3A96617372F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761CA3-0150-4802-BCEF-944B75ADD94C}" type="pres">
      <dgm:prSet presAssocID="{24950D16-5C27-42A8-B2F7-49D24A736146}" presName="thickLine" presStyleLbl="alignNode1" presStyleIdx="0" presStyleCnt="3"/>
      <dgm:spPr/>
    </dgm:pt>
    <dgm:pt modelId="{25EFEDB0-AC60-4A31-ABBC-7F169131ACD7}" type="pres">
      <dgm:prSet presAssocID="{24950D16-5C27-42A8-B2F7-49D24A736146}" presName="horz1" presStyleCnt="0"/>
      <dgm:spPr/>
    </dgm:pt>
    <dgm:pt modelId="{D5FB00D0-5D04-44AF-8FE9-68CC8A99D729}" type="pres">
      <dgm:prSet presAssocID="{24950D16-5C27-42A8-B2F7-49D24A736146}" presName="tx1" presStyleLbl="revTx" presStyleIdx="0" presStyleCnt="3"/>
      <dgm:spPr/>
      <dgm:t>
        <a:bodyPr/>
        <a:lstStyle/>
        <a:p>
          <a:endParaRPr lang="ru-RU"/>
        </a:p>
      </dgm:t>
    </dgm:pt>
    <dgm:pt modelId="{6BCF1F90-0F5B-4152-B4D5-D19CA08B0D9C}" type="pres">
      <dgm:prSet presAssocID="{24950D16-5C27-42A8-B2F7-49D24A736146}" presName="vert1" presStyleCnt="0"/>
      <dgm:spPr/>
    </dgm:pt>
    <dgm:pt modelId="{746804AC-753F-49D3-BECA-0264E79C8070}" type="pres">
      <dgm:prSet presAssocID="{9F9B7ECA-7BF1-4746-8515-0AD9A75E2467}" presName="thickLine" presStyleLbl="alignNode1" presStyleIdx="1" presStyleCnt="3"/>
      <dgm:spPr/>
    </dgm:pt>
    <dgm:pt modelId="{2E1541CA-766C-477E-BE8D-098CA67D3C9D}" type="pres">
      <dgm:prSet presAssocID="{9F9B7ECA-7BF1-4746-8515-0AD9A75E2467}" presName="horz1" presStyleCnt="0"/>
      <dgm:spPr/>
    </dgm:pt>
    <dgm:pt modelId="{35E9FB2A-774F-48D3-BC8D-8495D663315D}" type="pres">
      <dgm:prSet presAssocID="{9F9B7ECA-7BF1-4746-8515-0AD9A75E2467}" presName="tx1" presStyleLbl="revTx" presStyleIdx="1" presStyleCnt="3"/>
      <dgm:spPr/>
      <dgm:t>
        <a:bodyPr/>
        <a:lstStyle/>
        <a:p>
          <a:endParaRPr lang="ru-RU"/>
        </a:p>
      </dgm:t>
    </dgm:pt>
    <dgm:pt modelId="{2C32808F-B7AB-49D5-952F-4F5945189DBC}" type="pres">
      <dgm:prSet presAssocID="{9F9B7ECA-7BF1-4746-8515-0AD9A75E2467}" presName="vert1" presStyleCnt="0"/>
      <dgm:spPr/>
    </dgm:pt>
    <dgm:pt modelId="{0A06A00E-D9C3-4E10-91BA-132670AF3F3E}" type="pres">
      <dgm:prSet presAssocID="{092EF2C1-103D-4F3F-9571-D7C2635F5D01}" presName="thickLine" presStyleLbl="alignNode1" presStyleIdx="2" presStyleCnt="3"/>
      <dgm:spPr/>
    </dgm:pt>
    <dgm:pt modelId="{444FB3CF-6870-4C57-B515-042E9028B2EF}" type="pres">
      <dgm:prSet presAssocID="{092EF2C1-103D-4F3F-9571-D7C2635F5D01}" presName="horz1" presStyleCnt="0"/>
      <dgm:spPr/>
    </dgm:pt>
    <dgm:pt modelId="{67A19187-3298-4592-8D38-DC1AAAA17CFE}" type="pres">
      <dgm:prSet presAssocID="{092EF2C1-103D-4F3F-9571-D7C2635F5D01}" presName="tx1" presStyleLbl="revTx" presStyleIdx="2" presStyleCnt="3"/>
      <dgm:spPr/>
      <dgm:t>
        <a:bodyPr/>
        <a:lstStyle/>
        <a:p>
          <a:endParaRPr lang="ru-RU"/>
        </a:p>
      </dgm:t>
    </dgm:pt>
    <dgm:pt modelId="{5F93F8AF-29E1-421D-98E1-061F8EE487EE}" type="pres">
      <dgm:prSet presAssocID="{092EF2C1-103D-4F3F-9571-D7C2635F5D01}" presName="vert1" presStyleCnt="0"/>
      <dgm:spPr/>
    </dgm:pt>
  </dgm:ptLst>
  <dgm:cxnLst>
    <dgm:cxn modelId="{6E2C601A-FA77-486E-BCB9-75865920DAB1}" srcId="{202FADC9-EC87-4978-91D4-3A96617372F8}" destId="{092EF2C1-103D-4F3F-9571-D7C2635F5D01}" srcOrd="2" destOrd="0" parTransId="{F4CA7FDA-495C-47CD-B916-6254826980B9}" sibTransId="{5260F410-861C-4A88-9CA4-58D8BECCD831}"/>
    <dgm:cxn modelId="{63E73452-B597-480F-B77A-E66E02C5A29C}" srcId="{202FADC9-EC87-4978-91D4-3A96617372F8}" destId="{24950D16-5C27-42A8-B2F7-49D24A736146}" srcOrd="0" destOrd="0" parTransId="{33A81C83-29E9-4CCE-B7E8-4F7F3275E9F0}" sibTransId="{E6EECF3A-9A5A-4FDD-B559-151F4F87BF9F}"/>
    <dgm:cxn modelId="{E31B48AB-C656-49A3-9A43-C5B1CDC36A77}" type="presOf" srcId="{24950D16-5C27-42A8-B2F7-49D24A736146}" destId="{D5FB00D0-5D04-44AF-8FE9-68CC8A99D729}" srcOrd="0" destOrd="0" presId="urn:microsoft.com/office/officeart/2008/layout/LinedList"/>
    <dgm:cxn modelId="{5877D795-C4E1-46B3-870E-EBB929DC167E}" type="presOf" srcId="{092EF2C1-103D-4F3F-9571-D7C2635F5D01}" destId="{67A19187-3298-4592-8D38-DC1AAAA17CFE}" srcOrd="0" destOrd="0" presId="urn:microsoft.com/office/officeart/2008/layout/LinedList"/>
    <dgm:cxn modelId="{5AFDEFA4-1410-4FC4-B059-51321E55E4DB}" srcId="{202FADC9-EC87-4978-91D4-3A96617372F8}" destId="{9F9B7ECA-7BF1-4746-8515-0AD9A75E2467}" srcOrd="1" destOrd="0" parTransId="{A98EC022-0A31-4149-935B-F8E830D7E20F}" sibTransId="{C5CE4E74-1E83-4E6A-8618-A68F6681555A}"/>
    <dgm:cxn modelId="{D211AAD9-CA18-4D50-9197-9A6B6E3A986B}" type="presOf" srcId="{9F9B7ECA-7BF1-4746-8515-0AD9A75E2467}" destId="{35E9FB2A-774F-48D3-BC8D-8495D663315D}" srcOrd="0" destOrd="0" presId="urn:microsoft.com/office/officeart/2008/layout/LinedList"/>
    <dgm:cxn modelId="{FFE7F84E-0FE6-4EC6-AD2C-3E10A83A6282}" type="presOf" srcId="{202FADC9-EC87-4978-91D4-3A96617372F8}" destId="{1E781E46-C055-41EB-8FA5-A9AA1A547F59}" srcOrd="0" destOrd="0" presId="urn:microsoft.com/office/officeart/2008/layout/LinedList"/>
    <dgm:cxn modelId="{4445AE4A-4023-49CA-8DC3-D4C2701A38E0}" type="presParOf" srcId="{1E781E46-C055-41EB-8FA5-A9AA1A547F59}" destId="{DD761CA3-0150-4802-BCEF-944B75ADD94C}" srcOrd="0" destOrd="0" presId="urn:microsoft.com/office/officeart/2008/layout/LinedList"/>
    <dgm:cxn modelId="{54AAFE0E-059F-47E9-8A85-88A0D8206B61}" type="presParOf" srcId="{1E781E46-C055-41EB-8FA5-A9AA1A547F59}" destId="{25EFEDB0-AC60-4A31-ABBC-7F169131ACD7}" srcOrd="1" destOrd="0" presId="urn:microsoft.com/office/officeart/2008/layout/LinedList"/>
    <dgm:cxn modelId="{8A3256A3-FD83-4392-B163-CF1567C31834}" type="presParOf" srcId="{25EFEDB0-AC60-4A31-ABBC-7F169131ACD7}" destId="{D5FB00D0-5D04-44AF-8FE9-68CC8A99D729}" srcOrd="0" destOrd="0" presId="urn:microsoft.com/office/officeart/2008/layout/LinedList"/>
    <dgm:cxn modelId="{107899B5-4056-494A-B523-557539A44E7B}" type="presParOf" srcId="{25EFEDB0-AC60-4A31-ABBC-7F169131ACD7}" destId="{6BCF1F90-0F5B-4152-B4D5-D19CA08B0D9C}" srcOrd="1" destOrd="0" presId="urn:microsoft.com/office/officeart/2008/layout/LinedList"/>
    <dgm:cxn modelId="{88055DDC-C56A-4D3E-9370-10F96E049A87}" type="presParOf" srcId="{1E781E46-C055-41EB-8FA5-A9AA1A547F59}" destId="{746804AC-753F-49D3-BECA-0264E79C8070}" srcOrd="2" destOrd="0" presId="urn:microsoft.com/office/officeart/2008/layout/LinedList"/>
    <dgm:cxn modelId="{CE8B90C1-61A3-466F-A2CC-C3F9C75C7DCC}" type="presParOf" srcId="{1E781E46-C055-41EB-8FA5-A9AA1A547F59}" destId="{2E1541CA-766C-477E-BE8D-098CA67D3C9D}" srcOrd="3" destOrd="0" presId="urn:microsoft.com/office/officeart/2008/layout/LinedList"/>
    <dgm:cxn modelId="{3676F146-4F51-4A8B-B250-21EE51FD4848}" type="presParOf" srcId="{2E1541CA-766C-477E-BE8D-098CA67D3C9D}" destId="{35E9FB2A-774F-48D3-BC8D-8495D663315D}" srcOrd="0" destOrd="0" presId="urn:microsoft.com/office/officeart/2008/layout/LinedList"/>
    <dgm:cxn modelId="{087E774D-12E7-4EF1-978B-A270D0B8159B}" type="presParOf" srcId="{2E1541CA-766C-477E-BE8D-098CA67D3C9D}" destId="{2C32808F-B7AB-49D5-952F-4F5945189DBC}" srcOrd="1" destOrd="0" presId="urn:microsoft.com/office/officeart/2008/layout/LinedList"/>
    <dgm:cxn modelId="{A394A6A6-6949-4AC4-BCC2-84E5DAB1AD6A}" type="presParOf" srcId="{1E781E46-C055-41EB-8FA5-A9AA1A547F59}" destId="{0A06A00E-D9C3-4E10-91BA-132670AF3F3E}" srcOrd="4" destOrd="0" presId="urn:microsoft.com/office/officeart/2008/layout/LinedList"/>
    <dgm:cxn modelId="{3AFB1AE1-DD42-4265-8F83-751658FD3000}" type="presParOf" srcId="{1E781E46-C055-41EB-8FA5-A9AA1A547F59}" destId="{444FB3CF-6870-4C57-B515-042E9028B2EF}" srcOrd="5" destOrd="0" presId="urn:microsoft.com/office/officeart/2008/layout/LinedList"/>
    <dgm:cxn modelId="{979700DE-17C5-40E9-974E-AEF5BA7C7909}" type="presParOf" srcId="{444FB3CF-6870-4C57-B515-042E9028B2EF}" destId="{67A19187-3298-4592-8D38-DC1AAAA17CFE}" srcOrd="0" destOrd="0" presId="urn:microsoft.com/office/officeart/2008/layout/LinedList"/>
    <dgm:cxn modelId="{FCAE3A22-94CC-4C73-B5EE-85E9F571024F}" type="presParOf" srcId="{444FB3CF-6870-4C57-B515-042E9028B2EF}" destId="{5F93F8AF-29E1-421D-98E1-061F8EE487E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56D565-8685-4A45-89E0-D71A5E1DE653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81BB649-EC49-44A0-9839-8C226BCB4DB0}">
      <dgm:prSet phldrT="[Текст]"/>
      <dgm:spPr/>
      <dgm:t>
        <a:bodyPr/>
        <a:lstStyle/>
        <a:p>
          <a:r>
            <a:rPr lang="ru-RU" dirty="0" smtClean="0"/>
            <a:t>Участник итогового собеседования</a:t>
          </a:r>
          <a:endParaRPr lang="ru-RU" dirty="0"/>
        </a:p>
      </dgm:t>
    </dgm:pt>
    <dgm:pt modelId="{F8662ADE-1E51-49B6-9F04-0083BBB7FB7C}" type="parTrans" cxnId="{858DD663-2265-46E7-843B-CF6D4B1E7492}">
      <dgm:prSet/>
      <dgm:spPr/>
      <dgm:t>
        <a:bodyPr/>
        <a:lstStyle/>
        <a:p>
          <a:endParaRPr lang="ru-RU"/>
        </a:p>
      </dgm:t>
    </dgm:pt>
    <dgm:pt modelId="{97A67183-55F6-47EF-8AB3-F322FAE1C4C8}" type="sibTrans" cxnId="{858DD663-2265-46E7-843B-CF6D4B1E7492}">
      <dgm:prSet/>
      <dgm:spPr/>
      <dgm:t>
        <a:bodyPr/>
        <a:lstStyle/>
        <a:p>
          <a:endParaRPr lang="ru-RU"/>
        </a:p>
      </dgm:t>
    </dgm:pt>
    <dgm:pt modelId="{B73F3128-D222-455A-BCE6-9D51627F63B3}">
      <dgm:prSet phldrT="[Текст]"/>
      <dgm:spPr/>
      <dgm:t>
        <a:bodyPr/>
        <a:lstStyle/>
        <a:p>
          <a:r>
            <a:rPr lang="ru-RU" dirty="0" smtClean="0"/>
            <a:t>Перед началом выполнения проговаривает свои ФИО, номер варианта</a:t>
          </a:r>
          <a:endParaRPr lang="ru-RU" dirty="0"/>
        </a:p>
      </dgm:t>
    </dgm:pt>
    <dgm:pt modelId="{813A003E-D7A0-4AC5-9E68-4FE9B13E5B43}" type="parTrans" cxnId="{F2078E61-29A0-482E-998A-9230ABBA735C}">
      <dgm:prSet/>
      <dgm:spPr/>
      <dgm:t>
        <a:bodyPr/>
        <a:lstStyle/>
        <a:p>
          <a:endParaRPr lang="ru-RU"/>
        </a:p>
      </dgm:t>
    </dgm:pt>
    <dgm:pt modelId="{86634201-1548-4A06-A3A5-9E08D3D5CFB3}" type="sibTrans" cxnId="{F2078E61-29A0-482E-998A-9230ABBA735C}">
      <dgm:prSet/>
      <dgm:spPr/>
      <dgm:t>
        <a:bodyPr/>
        <a:lstStyle/>
        <a:p>
          <a:endParaRPr lang="ru-RU"/>
        </a:p>
      </dgm:t>
    </dgm:pt>
    <dgm:pt modelId="{22C8A2B5-43F1-4652-93DF-D0C094BBF5C5}">
      <dgm:prSet phldrT="[Текст]"/>
      <dgm:spPr/>
      <dgm:t>
        <a:bodyPr/>
        <a:lstStyle/>
        <a:p>
          <a:r>
            <a:rPr lang="ru-RU" dirty="0" smtClean="0"/>
            <a:t>Организатор проведения</a:t>
          </a:r>
          <a:endParaRPr lang="ru-RU" dirty="0"/>
        </a:p>
      </dgm:t>
    </dgm:pt>
    <dgm:pt modelId="{F0620E7C-90F8-4E8F-8A36-762964B7CD88}" type="parTrans" cxnId="{DE7BEF56-77E2-4169-BC5A-7AB1CCDA9BF2}">
      <dgm:prSet/>
      <dgm:spPr/>
      <dgm:t>
        <a:bodyPr/>
        <a:lstStyle/>
        <a:p>
          <a:endParaRPr lang="ru-RU"/>
        </a:p>
      </dgm:t>
    </dgm:pt>
    <dgm:pt modelId="{7E1D30D4-91B2-4196-BEE0-BBBCE6AF5145}" type="sibTrans" cxnId="{DE7BEF56-77E2-4169-BC5A-7AB1CCDA9BF2}">
      <dgm:prSet/>
      <dgm:spPr/>
      <dgm:t>
        <a:bodyPr/>
        <a:lstStyle/>
        <a:p>
          <a:endParaRPr lang="ru-RU"/>
        </a:p>
      </dgm:t>
    </dgm:pt>
    <dgm:pt modelId="{29015E77-FC20-48C7-849F-A03F26F79CB5}">
      <dgm:prSet phldrT="[Текст]"/>
      <dgm:spPr/>
      <dgm:t>
        <a:bodyPr/>
        <a:lstStyle/>
        <a:p>
          <a:r>
            <a:rPr lang="ru-RU" dirty="0" smtClean="0"/>
            <a:t>Перед ответом на каждое задание произносит номер задания</a:t>
          </a:r>
          <a:endParaRPr lang="ru-RU" dirty="0"/>
        </a:p>
      </dgm:t>
    </dgm:pt>
    <dgm:pt modelId="{659F4361-ABEC-4DFF-AC1A-F9EFE043DEA1}" type="parTrans" cxnId="{7C209CF8-472E-4AA4-B094-4155CD2F6F36}">
      <dgm:prSet/>
      <dgm:spPr/>
      <dgm:t>
        <a:bodyPr/>
        <a:lstStyle/>
        <a:p>
          <a:endParaRPr lang="ru-RU"/>
        </a:p>
      </dgm:t>
    </dgm:pt>
    <dgm:pt modelId="{723B0D2B-50BA-4282-B046-B2E146BCF0AC}" type="sibTrans" cxnId="{7C209CF8-472E-4AA4-B094-4155CD2F6F36}">
      <dgm:prSet/>
      <dgm:spPr/>
      <dgm:t>
        <a:bodyPr/>
        <a:lstStyle/>
        <a:p>
          <a:endParaRPr lang="ru-RU"/>
        </a:p>
      </dgm:t>
    </dgm:pt>
    <dgm:pt modelId="{7499C322-D951-43A7-9BEE-1FC2446500D3}">
      <dgm:prSet phldrT="[Текст]"/>
      <dgm:spPr/>
      <dgm:t>
        <a:bodyPr/>
        <a:lstStyle/>
        <a:p>
          <a:r>
            <a:rPr lang="ru-RU" dirty="0" smtClean="0"/>
            <a:t>После завершения прослушивает свой ответ</a:t>
          </a:r>
          <a:endParaRPr lang="ru-RU" dirty="0"/>
        </a:p>
      </dgm:t>
    </dgm:pt>
    <dgm:pt modelId="{3D291F66-BB42-497E-A15B-35EDC47BA999}" type="parTrans" cxnId="{0A2694FE-849E-4D78-9544-AD0E2D69754B}">
      <dgm:prSet/>
      <dgm:spPr/>
      <dgm:t>
        <a:bodyPr/>
        <a:lstStyle/>
        <a:p>
          <a:endParaRPr lang="ru-RU"/>
        </a:p>
      </dgm:t>
    </dgm:pt>
    <dgm:pt modelId="{4B65626B-B52C-41C0-88B8-8F78702592EE}" type="sibTrans" cxnId="{0A2694FE-849E-4D78-9544-AD0E2D69754B}">
      <dgm:prSet/>
      <dgm:spPr/>
      <dgm:t>
        <a:bodyPr/>
        <a:lstStyle/>
        <a:p>
          <a:endParaRPr lang="ru-RU"/>
        </a:p>
      </dgm:t>
    </dgm:pt>
    <dgm:pt modelId="{9280369D-CD86-4711-BB4F-DD0EA2FDA37E}">
      <dgm:prSet phldrT="[Текст]"/>
      <dgm:spPr/>
      <dgm:t>
        <a:bodyPr/>
        <a:lstStyle/>
        <a:p>
          <a:r>
            <a:rPr lang="ru-RU" dirty="0" smtClean="0"/>
            <a:t>После завершения выполнения провожает участника на урок или за пределы ОО</a:t>
          </a:r>
          <a:endParaRPr lang="ru-RU" dirty="0"/>
        </a:p>
      </dgm:t>
    </dgm:pt>
    <dgm:pt modelId="{4E048BDB-A58A-47E0-A34E-352C2EC5DB99}" type="parTrans" cxnId="{7A184989-5465-4C77-AB75-C6F2873FE5AA}">
      <dgm:prSet/>
      <dgm:spPr/>
      <dgm:t>
        <a:bodyPr/>
        <a:lstStyle/>
        <a:p>
          <a:endParaRPr lang="ru-RU"/>
        </a:p>
      </dgm:t>
    </dgm:pt>
    <dgm:pt modelId="{F708F5E6-B853-4D7B-81C5-5806672BF0FE}" type="sibTrans" cxnId="{7A184989-5465-4C77-AB75-C6F2873FE5AA}">
      <dgm:prSet/>
      <dgm:spPr/>
      <dgm:t>
        <a:bodyPr/>
        <a:lstStyle/>
        <a:p>
          <a:endParaRPr lang="ru-RU"/>
        </a:p>
      </dgm:t>
    </dgm:pt>
    <dgm:pt modelId="{342E3FBE-3FE9-46CB-BE18-52FFA5D2A945}">
      <dgm:prSet phldrT="[Текст]"/>
      <dgm:spPr/>
      <dgm:t>
        <a:bodyPr/>
        <a:lstStyle/>
        <a:p>
          <a:r>
            <a:rPr lang="ru-RU" dirty="0" smtClean="0"/>
            <a:t>Эксперт по оцениванию</a:t>
          </a:r>
          <a:endParaRPr lang="ru-RU" dirty="0"/>
        </a:p>
      </dgm:t>
    </dgm:pt>
    <dgm:pt modelId="{ECB183DB-4049-4C5E-9FCE-14FF48B90B04}" type="parTrans" cxnId="{BB36E599-B7E6-4060-8CA1-FC3A4FC24651}">
      <dgm:prSet/>
      <dgm:spPr/>
      <dgm:t>
        <a:bodyPr/>
        <a:lstStyle/>
        <a:p>
          <a:endParaRPr lang="ru-RU"/>
        </a:p>
      </dgm:t>
    </dgm:pt>
    <dgm:pt modelId="{4094EBB8-0BF9-4865-9064-6F75567A2889}" type="sibTrans" cxnId="{BB36E599-B7E6-4060-8CA1-FC3A4FC24651}">
      <dgm:prSet/>
      <dgm:spPr/>
      <dgm:t>
        <a:bodyPr/>
        <a:lstStyle/>
        <a:p>
          <a:endParaRPr lang="ru-RU"/>
        </a:p>
      </dgm:t>
    </dgm:pt>
    <dgm:pt modelId="{C570489B-B534-4C7D-86FD-74B03196F166}">
      <dgm:prSet phldrT="[Текст]"/>
      <dgm:spPr/>
      <dgm:t>
        <a:bodyPr/>
        <a:lstStyle/>
        <a:p>
          <a:r>
            <a:rPr lang="ru-RU" dirty="0" smtClean="0"/>
            <a:t>Оценивает в процессе проведения собеседования</a:t>
          </a:r>
          <a:endParaRPr lang="ru-RU" dirty="0"/>
        </a:p>
      </dgm:t>
    </dgm:pt>
    <dgm:pt modelId="{30DA3D23-F2C7-4306-ADCA-D465C4CBEBF6}" type="parTrans" cxnId="{FF6BEDEB-7A69-4394-B512-A627208B2B6D}">
      <dgm:prSet/>
      <dgm:spPr/>
      <dgm:t>
        <a:bodyPr/>
        <a:lstStyle/>
        <a:p>
          <a:endParaRPr lang="ru-RU"/>
        </a:p>
      </dgm:t>
    </dgm:pt>
    <dgm:pt modelId="{50A590F3-EE25-4139-AAFA-B0C28B7CF170}" type="sibTrans" cxnId="{FF6BEDEB-7A69-4394-B512-A627208B2B6D}">
      <dgm:prSet/>
      <dgm:spPr/>
      <dgm:t>
        <a:bodyPr/>
        <a:lstStyle/>
        <a:p>
          <a:endParaRPr lang="ru-RU"/>
        </a:p>
      </dgm:t>
    </dgm:pt>
    <dgm:pt modelId="{37703E67-3B33-447D-96CE-A66EE43319A2}">
      <dgm:prSet phldrT="[Текст]"/>
      <dgm:spPr/>
      <dgm:t>
        <a:bodyPr/>
        <a:lstStyle/>
        <a:p>
          <a:r>
            <a:rPr lang="ru-RU" dirty="0" smtClean="0"/>
            <a:t>Заполняет черновик, переносит результаты оценивания в бланк</a:t>
          </a:r>
          <a:endParaRPr lang="ru-RU" dirty="0"/>
        </a:p>
      </dgm:t>
    </dgm:pt>
    <dgm:pt modelId="{A401D2A8-45C4-4D76-92BB-F4CEA352A85F}" type="parTrans" cxnId="{CEFFF8C2-AD5A-499A-ACFD-DAD7BD9E1B21}">
      <dgm:prSet/>
      <dgm:spPr/>
      <dgm:t>
        <a:bodyPr/>
        <a:lstStyle/>
        <a:p>
          <a:endParaRPr lang="ru-RU"/>
        </a:p>
      </dgm:t>
    </dgm:pt>
    <dgm:pt modelId="{82687C8F-BD29-4D57-AE2A-BE64B482D8F2}" type="sibTrans" cxnId="{CEFFF8C2-AD5A-499A-ACFD-DAD7BD9E1B21}">
      <dgm:prSet/>
      <dgm:spPr/>
      <dgm:t>
        <a:bodyPr/>
        <a:lstStyle/>
        <a:p>
          <a:endParaRPr lang="ru-RU"/>
        </a:p>
      </dgm:t>
    </dgm:pt>
    <dgm:pt modelId="{B2F97E05-46C4-47EE-88BD-A5C0A582F769}" type="pres">
      <dgm:prSet presAssocID="{2D56D565-8685-4A45-89E0-D71A5E1DE6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50E4D1-8D46-46B0-941C-7CF483305FFD}" type="pres">
      <dgm:prSet presAssocID="{342E3FBE-3FE9-46CB-BE18-52FFA5D2A945}" presName="compNode" presStyleCnt="0"/>
      <dgm:spPr/>
      <dgm:t>
        <a:bodyPr/>
        <a:lstStyle/>
        <a:p>
          <a:endParaRPr lang="ru-RU"/>
        </a:p>
      </dgm:t>
    </dgm:pt>
    <dgm:pt modelId="{31D0C808-4F04-4D29-9736-736CAF76012E}" type="pres">
      <dgm:prSet presAssocID="{342E3FBE-3FE9-46CB-BE18-52FFA5D2A945}" presName="aNode" presStyleLbl="bgShp" presStyleIdx="0" presStyleCnt="3"/>
      <dgm:spPr/>
      <dgm:t>
        <a:bodyPr/>
        <a:lstStyle/>
        <a:p>
          <a:endParaRPr lang="ru-RU"/>
        </a:p>
      </dgm:t>
    </dgm:pt>
    <dgm:pt modelId="{4AC884FF-59C9-44DF-811D-A017564DF676}" type="pres">
      <dgm:prSet presAssocID="{342E3FBE-3FE9-46CB-BE18-52FFA5D2A945}" presName="textNode" presStyleLbl="bgShp" presStyleIdx="0" presStyleCnt="3"/>
      <dgm:spPr/>
      <dgm:t>
        <a:bodyPr/>
        <a:lstStyle/>
        <a:p>
          <a:endParaRPr lang="ru-RU"/>
        </a:p>
      </dgm:t>
    </dgm:pt>
    <dgm:pt modelId="{2BA4D928-13A4-42B6-AA24-7FB0E489CF05}" type="pres">
      <dgm:prSet presAssocID="{342E3FBE-3FE9-46CB-BE18-52FFA5D2A945}" presName="compChildNode" presStyleCnt="0"/>
      <dgm:spPr/>
      <dgm:t>
        <a:bodyPr/>
        <a:lstStyle/>
        <a:p>
          <a:endParaRPr lang="ru-RU"/>
        </a:p>
      </dgm:t>
    </dgm:pt>
    <dgm:pt modelId="{69B620C4-BF71-4D78-BFC3-849EE8409DA7}" type="pres">
      <dgm:prSet presAssocID="{342E3FBE-3FE9-46CB-BE18-52FFA5D2A945}" presName="theInnerList" presStyleCnt="0"/>
      <dgm:spPr/>
      <dgm:t>
        <a:bodyPr/>
        <a:lstStyle/>
        <a:p>
          <a:endParaRPr lang="ru-RU"/>
        </a:p>
      </dgm:t>
    </dgm:pt>
    <dgm:pt modelId="{415B0DF2-593D-462D-9E6C-B103DABB551B}" type="pres">
      <dgm:prSet presAssocID="{C570489B-B534-4C7D-86FD-74B03196F16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0B052-D0BB-425B-A3F0-D5473E11F54E}" type="pres">
      <dgm:prSet presAssocID="{C570489B-B534-4C7D-86FD-74B03196F166}" presName="aSpace2" presStyleCnt="0"/>
      <dgm:spPr/>
      <dgm:t>
        <a:bodyPr/>
        <a:lstStyle/>
        <a:p>
          <a:endParaRPr lang="ru-RU"/>
        </a:p>
      </dgm:t>
    </dgm:pt>
    <dgm:pt modelId="{AB768843-394F-4DA5-ACD8-ABB948D5D0AA}" type="pres">
      <dgm:prSet presAssocID="{37703E67-3B33-447D-96CE-A66EE43319A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3DA63-0F79-49A2-A256-B7B15101D9E1}" type="pres">
      <dgm:prSet presAssocID="{342E3FBE-3FE9-46CB-BE18-52FFA5D2A945}" presName="aSpace" presStyleCnt="0"/>
      <dgm:spPr/>
      <dgm:t>
        <a:bodyPr/>
        <a:lstStyle/>
        <a:p>
          <a:endParaRPr lang="ru-RU"/>
        </a:p>
      </dgm:t>
    </dgm:pt>
    <dgm:pt modelId="{AA0E6DDF-F77B-469B-80A8-EE1817D8E1B5}" type="pres">
      <dgm:prSet presAssocID="{781BB649-EC49-44A0-9839-8C226BCB4DB0}" presName="compNode" presStyleCnt="0"/>
      <dgm:spPr/>
      <dgm:t>
        <a:bodyPr/>
        <a:lstStyle/>
        <a:p>
          <a:endParaRPr lang="ru-RU"/>
        </a:p>
      </dgm:t>
    </dgm:pt>
    <dgm:pt modelId="{7621D5EA-E73F-48D5-AFC0-4D48E8240A16}" type="pres">
      <dgm:prSet presAssocID="{781BB649-EC49-44A0-9839-8C226BCB4DB0}" presName="aNode" presStyleLbl="bgShp" presStyleIdx="1" presStyleCnt="3"/>
      <dgm:spPr/>
      <dgm:t>
        <a:bodyPr/>
        <a:lstStyle/>
        <a:p>
          <a:endParaRPr lang="ru-RU"/>
        </a:p>
      </dgm:t>
    </dgm:pt>
    <dgm:pt modelId="{89EF31CE-FC27-48F3-A367-097FF32C06B6}" type="pres">
      <dgm:prSet presAssocID="{781BB649-EC49-44A0-9839-8C226BCB4DB0}" presName="textNode" presStyleLbl="bgShp" presStyleIdx="1" presStyleCnt="3"/>
      <dgm:spPr/>
      <dgm:t>
        <a:bodyPr/>
        <a:lstStyle/>
        <a:p>
          <a:endParaRPr lang="ru-RU"/>
        </a:p>
      </dgm:t>
    </dgm:pt>
    <dgm:pt modelId="{2B86023A-9CEA-4D6B-AD87-7CF2054EBBB1}" type="pres">
      <dgm:prSet presAssocID="{781BB649-EC49-44A0-9839-8C226BCB4DB0}" presName="compChildNode" presStyleCnt="0"/>
      <dgm:spPr/>
      <dgm:t>
        <a:bodyPr/>
        <a:lstStyle/>
        <a:p>
          <a:endParaRPr lang="ru-RU"/>
        </a:p>
      </dgm:t>
    </dgm:pt>
    <dgm:pt modelId="{03F8788B-5E22-408D-8C4F-0463C96092EB}" type="pres">
      <dgm:prSet presAssocID="{781BB649-EC49-44A0-9839-8C226BCB4DB0}" presName="theInnerList" presStyleCnt="0"/>
      <dgm:spPr/>
      <dgm:t>
        <a:bodyPr/>
        <a:lstStyle/>
        <a:p>
          <a:endParaRPr lang="ru-RU"/>
        </a:p>
      </dgm:t>
    </dgm:pt>
    <dgm:pt modelId="{1A6D0691-22C8-4E51-AF18-8CCE5AECD77D}" type="pres">
      <dgm:prSet presAssocID="{B73F3128-D222-455A-BCE6-9D51627F63B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0A10F-6D75-46CC-9473-94D58C16CA37}" type="pres">
      <dgm:prSet presAssocID="{B73F3128-D222-455A-BCE6-9D51627F63B3}" presName="aSpace2" presStyleCnt="0"/>
      <dgm:spPr/>
      <dgm:t>
        <a:bodyPr/>
        <a:lstStyle/>
        <a:p>
          <a:endParaRPr lang="ru-RU"/>
        </a:p>
      </dgm:t>
    </dgm:pt>
    <dgm:pt modelId="{6BA48C45-2AE5-42F0-A308-732C10F9C98C}" type="pres">
      <dgm:prSet presAssocID="{29015E77-FC20-48C7-849F-A03F26F79CB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0A2E4-40C8-469E-A7ED-F13F88A0D94F}" type="pres">
      <dgm:prSet presAssocID="{29015E77-FC20-48C7-849F-A03F26F79CB5}" presName="aSpace2" presStyleCnt="0"/>
      <dgm:spPr/>
      <dgm:t>
        <a:bodyPr/>
        <a:lstStyle/>
        <a:p>
          <a:endParaRPr lang="ru-RU"/>
        </a:p>
      </dgm:t>
    </dgm:pt>
    <dgm:pt modelId="{882F67F7-47F6-4EF8-82A4-69EF92E8BBD5}" type="pres">
      <dgm:prSet presAssocID="{7499C322-D951-43A7-9BEE-1FC2446500D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6DDFD-43BC-4A92-A28B-D63FD5BE2BAD}" type="pres">
      <dgm:prSet presAssocID="{781BB649-EC49-44A0-9839-8C226BCB4DB0}" presName="aSpace" presStyleCnt="0"/>
      <dgm:spPr/>
      <dgm:t>
        <a:bodyPr/>
        <a:lstStyle/>
        <a:p>
          <a:endParaRPr lang="ru-RU"/>
        </a:p>
      </dgm:t>
    </dgm:pt>
    <dgm:pt modelId="{088AAEDF-5D9B-442A-A286-75B1E54FC6C8}" type="pres">
      <dgm:prSet presAssocID="{22C8A2B5-43F1-4652-93DF-D0C094BBF5C5}" presName="compNode" presStyleCnt="0"/>
      <dgm:spPr/>
      <dgm:t>
        <a:bodyPr/>
        <a:lstStyle/>
        <a:p>
          <a:endParaRPr lang="ru-RU"/>
        </a:p>
      </dgm:t>
    </dgm:pt>
    <dgm:pt modelId="{2D814F2E-F590-470D-B2F2-02D376D3C6DF}" type="pres">
      <dgm:prSet presAssocID="{22C8A2B5-43F1-4652-93DF-D0C094BBF5C5}" presName="aNode" presStyleLbl="bgShp" presStyleIdx="2" presStyleCnt="3"/>
      <dgm:spPr/>
      <dgm:t>
        <a:bodyPr/>
        <a:lstStyle/>
        <a:p>
          <a:endParaRPr lang="ru-RU"/>
        </a:p>
      </dgm:t>
    </dgm:pt>
    <dgm:pt modelId="{752131AB-F572-4957-8A15-90B9316BB217}" type="pres">
      <dgm:prSet presAssocID="{22C8A2B5-43F1-4652-93DF-D0C094BBF5C5}" presName="textNode" presStyleLbl="bgShp" presStyleIdx="2" presStyleCnt="3"/>
      <dgm:spPr/>
      <dgm:t>
        <a:bodyPr/>
        <a:lstStyle/>
        <a:p>
          <a:endParaRPr lang="ru-RU"/>
        </a:p>
      </dgm:t>
    </dgm:pt>
    <dgm:pt modelId="{CF8CD4D1-0B79-4396-9D23-2FC8A6BDD068}" type="pres">
      <dgm:prSet presAssocID="{22C8A2B5-43F1-4652-93DF-D0C094BBF5C5}" presName="compChildNode" presStyleCnt="0"/>
      <dgm:spPr/>
      <dgm:t>
        <a:bodyPr/>
        <a:lstStyle/>
        <a:p>
          <a:endParaRPr lang="ru-RU"/>
        </a:p>
      </dgm:t>
    </dgm:pt>
    <dgm:pt modelId="{73AEF98B-9D67-466A-9B48-1E26E9720ECE}" type="pres">
      <dgm:prSet presAssocID="{22C8A2B5-43F1-4652-93DF-D0C094BBF5C5}" presName="theInnerList" presStyleCnt="0"/>
      <dgm:spPr/>
      <dgm:t>
        <a:bodyPr/>
        <a:lstStyle/>
        <a:p>
          <a:endParaRPr lang="ru-RU"/>
        </a:p>
      </dgm:t>
    </dgm:pt>
    <dgm:pt modelId="{DAF7228C-2604-4F01-BE28-0603C56C5458}" type="pres">
      <dgm:prSet presAssocID="{9280369D-CD86-4711-BB4F-DD0EA2FDA37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8B253-E5F9-4D92-9AD6-8BA7D78D6CF0}" type="presOf" srcId="{9280369D-CD86-4711-BB4F-DD0EA2FDA37E}" destId="{DAF7228C-2604-4F01-BE28-0603C56C5458}" srcOrd="0" destOrd="0" presId="urn:microsoft.com/office/officeart/2005/8/layout/lProcess2"/>
    <dgm:cxn modelId="{6763EA90-0649-4664-98C8-422FA1B07D72}" type="presOf" srcId="{781BB649-EC49-44A0-9839-8C226BCB4DB0}" destId="{89EF31CE-FC27-48F3-A367-097FF32C06B6}" srcOrd="1" destOrd="0" presId="urn:microsoft.com/office/officeart/2005/8/layout/lProcess2"/>
    <dgm:cxn modelId="{6994424C-CEF9-453B-8B12-4E9E67BCCDA0}" type="presOf" srcId="{342E3FBE-3FE9-46CB-BE18-52FFA5D2A945}" destId="{31D0C808-4F04-4D29-9736-736CAF76012E}" srcOrd="0" destOrd="0" presId="urn:microsoft.com/office/officeart/2005/8/layout/lProcess2"/>
    <dgm:cxn modelId="{DA0352E6-ACBA-4C20-BB57-9E215EE60F05}" type="presOf" srcId="{342E3FBE-3FE9-46CB-BE18-52FFA5D2A945}" destId="{4AC884FF-59C9-44DF-811D-A017564DF676}" srcOrd="1" destOrd="0" presId="urn:microsoft.com/office/officeart/2005/8/layout/lProcess2"/>
    <dgm:cxn modelId="{F8146414-0646-4C03-A564-6E458177C7E2}" type="presOf" srcId="{C570489B-B534-4C7D-86FD-74B03196F166}" destId="{415B0DF2-593D-462D-9E6C-B103DABB551B}" srcOrd="0" destOrd="0" presId="urn:microsoft.com/office/officeart/2005/8/layout/lProcess2"/>
    <dgm:cxn modelId="{5E17B2C2-F845-4116-90B9-5C0868FAD59E}" type="presOf" srcId="{22C8A2B5-43F1-4652-93DF-D0C094BBF5C5}" destId="{752131AB-F572-4957-8A15-90B9316BB217}" srcOrd="1" destOrd="0" presId="urn:microsoft.com/office/officeart/2005/8/layout/lProcess2"/>
    <dgm:cxn modelId="{F2078E61-29A0-482E-998A-9230ABBA735C}" srcId="{781BB649-EC49-44A0-9839-8C226BCB4DB0}" destId="{B73F3128-D222-455A-BCE6-9D51627F63B3}" srcOrd="0" destOrd="0" parTransId="{813A003E-D7A0-4AC5-9E68-4FE9B13E5B43}" sibTransId="{86634201-1548-4A06-A3A5-9E08D3D5CFB3}"/>
    <dgm:cxn modelId="{E75F8626-071B-46B0-8780-A6A7D0A387C7}" type="presOf" srcId="{29015E77-FC20-48C7-849F-A03F26F79CB5}" destId="{6BA48C45-2AE5-42F0-A308-732C10F9C98C}" srcOrd="0" destOrd="0" presId="urn:microsoft.com/office/officeart/2005/8/layout/lProcess2"/>
    <dgm:cxn modelId="{DE7BEF56-77E2-4169-BC5A-7AB1CCDA9BF2}" srcId="{2D56D565-8685-4A45-89E0-D71A5E1DE653}" destId="{22C8A2B5-43F1-4652-93DF-D0C094BBF5C5}" srcOrd="2" destOrd="0" parTransId="{F0620E7C-90F8-4E8F-8A36-762964B7CD88}" sibTransId="{7E1D30D4-91B2-4196-BEE0-BBBCE6AF5145}"/>
    <dgm:cxn modelId="{15FFC015-B1D8-44D6-B26A-31953D15D8E5}" type="presOf" srcId="{22C8A2B5-43F1-4652-93DF-D0C094BBF5C5}" destId="{2D814F2E-F590-470D-B2F2-02D376D3C6DF}" srcOrd="0" destOrd="0" presId="urn:microsoft.com/office/officeart/2005/8/layout/lProcess2"/>
    <dgm:cxn modelId="{C295E240-CDE2-481F-81DB-B9042008BA87}" type="presOf" srcId="{7499C322-D951-43A7-9BEE-1FC2446500D3}" destId="{882F67F7-47F6-4EF8-82A4-69EF92E8BBD5}" srcOrd="0" destOrd="0" presId="urn:microsoft.com/office/officeart/2005/8/layout/lProcess2"/>
    <dgm:cxn modelId="{30B5BA4B-CDFD-4BE4-8DDB-CF65A7702725}" type="presOf" srcId="{2D56D565-8685-4A45-89E0-D71A5E1DE653}" destId="{B2F97E05-46C4-47EE-88BD-A5C0A582F769}" srcOrd="0" destOrd="0" presId="urn:microsoft.com/office/officeart/2005/8/layout/lProcess2"/>
    <dgm:cxn modelId="{D5D3CDF8-183E-45CA-B15E-4D0969CB2D54}" type="presOf" srcId="{781BB649-EC49-44A0-9839-8C226BCB4DB0}" destId="{7621D5EA-E73F-48D5-AFC0-4D48E8240A16}" srcOrd="0" destOrd="0" presId="urn:microsoft.com/office/officeart/2005/8/layout/lProcess2"/>
    <dgm:cxn modelId="{858DD663-2265-46E7-843B-CF6D4B1E7492}" srcId="{2D56D565-8685-4A45-89E0-D71A5E1DE653}" destId="{781BB649-EC49-44A0-9839-8C226BCB4DB0}" srcOrd="1" destOrd="0" parTransId="{F8662ADE-1E51-49B6-9F04-0083BBB7FB7C}" sibTransId="{97A67183-55F6-47EF-8AB3-F322FAE1C4C8}"/>
    <dgm:cxn modelId="{7C209CF8-472E-4AA4-B094-4155CD2F6F36}" srcId="{781BB649-EC49-44A0-9839-8C226BCB4DB0}" destId="{29015E77-FC20-48C7-849F-A03F26F79CB5}" srcOrd="1" destOrd="0" parTransId="{659F4361-ABEC-4DFF-AC1A-F9EFE043DEA1}" sibTransId="{723B0D2B-50BA-4282-B046-B2E146BCF0AC}"/>
    <dgm:cxn modelId="{FF6BEDEB-7A69-4394-B512-A627208B2B6D}" srcId="{342E3FBE-3FE9-46CB-BE18-52FFA5D2A945}" destId="{C570489B-B534-4C7D-86FD-74B03196F166}" srcOrd="0" destOrd="0" parTransId="{30DA3D23-F2C7-4306-ADCA-D465C4CBEBF6}" sibTransId="{50A590F3-EE25-4139-AAFA-B0C28B7CF170}"/>
    <dgm:cxn modelId="{E52DD8D3-F433-41D7-967A-B98F9C60CD70}" type="presOf" srcId="{B73F3128-D222-455A-BCE6-9D51627F63B3}" destId="{1A6D0691-22C8-4E51-AF18-8CCE5AECD77D}" srcOrd="0" destOrd="0" presId="urn:microsoft.com/office/officeart/2005/8/layout/lProcess2"/>
    <dgm:cxn modelId="{63FDCC30-008A-4C77-B2D0-D773A6AC21B4}" type="presOf" srcId="{37703E67-3B33-447D-96CE-A66EE43319A2}" destId="{AB768843-394F-4DA5-ACD8-ABB948D5D0AA}" srcOrd="0" destOrd="0" presId="urn:microsoft.com/office/officeart/2005/8/layout/lProcess2"/>
    <dgm:cxn modelId="{7A184989-5465-4C77-AB75-C6F2873FE5AA}" srcId="{22C8A2B5-43F1-4652-93DF-D0C094BBF5C5}" destId="{9280369D-CD86-4711-BB4F-DD0EA2FDA37E}" srcOrd="0" destOrd="0" parTransId="{4E048BDB-A58A-47E0-A34E-352C2EC5DB99}" sibTransId="{F708F5E6-B853-4D7B-81C5-5806672BF0FE}"/>
    <dgm:cxn modelId="{BB36E599-B7E6-4060-8CA1-FC3A4FC24651}" srcId="{2D56D565-8685-4A45-89E0-D71A5E1DE653}" destId="{342E3FBE-3FE9-46CB-BE18-52FFA5D2A945}" srcOrd="0" destOrd="0" parTransId="{ECB183DB-4049-4C5E-9FCE-14FF48B90B04}" sibTransId="{4094EBB8-0BF9-4865-9064-6F75567A2889}"/>
    <dgm:cxn modelId="{0A2694FE-849E-4D78-9544-AD0E2D69754B}" srcId="{781BB649-EC49-44A0-9839-8C226BCB4DB0}" destId="{7499C322-D951-43A7-9BEE-1FC2446500D3}" srcOrd="2" destOrd="0" parTransId="{3D291F66-BB42-497E-A15B-35EDC47BA999}" sibTransId="{4B65626B-B52C-41C0-88B8-8F78702592EE}"/>
    <dgm:cxn modelId="{CEFFF8C2-AD5A-499A-ACFD-DAD7BD9E1B21}" srcId="{342E3FBE-3FE9-46CB-BE18-52FFA5D2A945}" destId="{37703E67-3B33-447D-96CE-A66EE43319A2}" srcOrd="1" destOrd="0" parTransId="{A401D2A8-45C4-4D76-92BB-F4CEA352A85F}" sibTransId="{82687C8F-BD29-4D57-AE2A-BE64B482D8F2}"/>
    <dgm:cxn modelId="{A1E78C4D-4D04-4371-B7E5-2DAC96565F84}" type="presParOf" srcId="{B2F97E05-46C4-47EE-88BD-A5C0A582F769}" destId="{EF50E4D1-8D46-46B0-941C-7CF483305FFD}" srcOrd="0" destOrd="0" presId="urn:microsoft.com/office/officeart/2005/8/layout/lProcess2"/>
    <dgm:cxn modelId="{2A4B36EF-6C5D-4D4B-B758-8C8973EB986B}" type="presParOf" srcId="{EF50E4D1-8D46-46B0-941C-7CF483305FFD}" destId="{31D0C808-4F04-4D29-9736-736CAF76012E}" srcOrd="0" destOrd="0" presId="urn:microsoft.com/office/officeart/2005/8/layout/lProcess2"/>
    <dgm:cxn modelId="{1153FB38-EB0E-4BA1-9CA1-6F74B1EE152D}" type="presParOf" srcId="{EF50E4D1-8D46-46B0-941C-7CF483305FFD}" destId="{4AC884FF-59C9-44DF-811D-A017564DF676}" srcOrd="1" destOrd="0" presId="urn:microsoft.com/office/officeart/2005/8/layout/lProcess2"/>
    <dgm:cxn modelId="{DFC5AFD4-53FF-4410-BD0E-BE708712F819}" type="presParOf" srcId="{EF50E4D1-8D46-46B0-941C-7CF483305FFD}" destId="{2BA4D928-13A4-42B6-AA24-7FB0E489CF05}" srcOrd="2" destOrd="0" presId="urn:microsoft.com/office/officeart/2005/8/layout/lProcess2"/>
    <dgm:cxn modelId="{20640945-530D-4E10-A3C4-1C4923C377C9}" type="presParOf" srcId="{2BA4D928-13A4-42B6-AA24-7FB0E489CF05}" destId="{69B620C4-BF71-4D78-BFC3-849EE8409DA7}" srcOrd="0" destOrd="0" presId="urn:microsoft.com/office/officeart/2005/8/layout/lProcess2"/>
    <dgm:cxn modelId="{A1DC003C-4B92-4D34-859E-85470A16A963}" type="presParOf" srcId="{69B620C4-BF71-4D78-BFC3-849EE8409DA7}" destId="{415B0DF2-593D-462D-9E6C-B103DABB551B}" srcOrd="0" destOrd="0" presId="urn:microsoft.com/office/officeart/2005/8/layout/lProcess2"/>
    <dgm:cxn modelId="{4CC2EB92-3A2A-4267-B34D-B48F7E1C1959}" type="presParOf" srcId="{69B620C4-BF71-4D78-BFC3-849EE8409DA7}" destId="{B2F0B052-D0BB-425B-A3F0-D5473E11F54E}" srcOrd="1" destOrd="0" presId="urn:microsoft.com/office/officeart/2005/8/layout/lProcess2"/>
    <dgm:cxn modelId="{93D2EA50-6501-4EC3-8B23-A35F46852FF9}" type="presParOf" srcId="{69B620C4-BF71-4D78-BFC3-849EE8409DA7}" destId="{AB768843-394F-4DA5-ACD8-ABB948D5D0AA}" srcOrd="2" destOrd="0" presId="urn:microsoft.com/office/officeart/2005/8/layout/lProcess2"/>
    <dgm:cxn modelId="{8E05B0CE-BFF7-4945-9D64-AA08AADDD2D6}" type="presParOf" srcId="{B2F97E05-46C4-47EE-88BD-A5C0A582F769}" destId="{EFE3DA63-0F79-49A2-A256-B7B15101D9E1}" srcOrd="1" destOrd="0" presId="urn:microsoft.com/office/officeart/2005/8/layout/lProcess2"/>
    <dgm:cxn modelId="{FB5CE121-2D2F-4C29-BE59-80B4F4934229}" type="presParOf" srcId="{B2F97E05-46C4-47EE-88BD-A5C0A582F769}" destId="{AA0E6DDF-F77B-469B-80A8-EE1817D8E1B5}" srcOrd="2" destOrd="0" presId="urn:microsoft.com/office/officeart/2005/8/layout/lProcess2"/>
    <dgm:cxn modelId="{4CCCF9B0-0CA0-4AD7-B87E-3C46DAD49E22}" type="presParOf" srcId="{AA0E6DDF-F77B-469B-80A8-EE1817D8E1B5}" destId="{7621D5EA-E73F-48D5-AFC0-4D48E8240A16}" srcOrd="0" destOrd="0" presId="urn:microsoft.com/office/officeart/2005/8/layout/lProcess2"/>
    <dgm:cxn modelId="{C6736018-AD52-4990-9E8C-292CF34229A3}" type="presParOf" srcId="{AA0E6DDF-F77B-469B-80A8-EE1817D8E1B5}" destId="{89EF31CE-FC27-48F3-A367-097FF32C06B6}" srcOrd="1" destOrd="0" presId="urn:microsoft.com/office/officeart/2005/8/layout/lProcess2"/>
    <dgm:cxn modelId="{9C63BC2B-6769-4B5E-81A8-F40C24CF7CE6}" type="presParOf" srcId="{AA0E6DDF-F77B-469B-80A8-EE1817D8E1B5}" destId="{2B86023A-9CEA-4D6B-AD87-7CF2054EBBB1}" srcOrd="2" destOrd="0" presId="urn:microsoft.com/office/officeart/2005/8/layout/lProcess2"/>
    <dgm:cxn modelId="{6985FF5F-4C4D-4C9C-86E6-A1BCD25AEFFB}" type="presParOf" srcId="{2B86023A-9CEA-4D6B-AD87-7CF2054EBBB1}" destId="{03F8788B-5E22-408D-8C4F-0463C96092EB}" srcOrd="0" destOrd="0" presId="urn:microsoft.com/office/officeart/2005/8/layout/lProcess2"/>
    <dgm:cxn modelId="{59493DD6-7B15-47DB-B626-06A37F5F8608}" type="presParOf" srcId="{03F8788B-5E22-408D-8C4F-0463C96092EB}" destId="{1A6D0691-22C8-4E51-AF18-8CCE5AECD77D}" srcOrd="0" destOrd="0" presId="urn:microsoft.com/office/officeart/2005/8/layout/lProcess2"/>
    <dgm:cxn modelId="{CB662B7C-0405-4921-8984-A8578B312166}" type="presParOf" srcId="{03F8788B-5E22-408D-8C4F-0463C96092EB}" destId="{D4C0A10F-6D75-46CC-9473-94D58C16CA37}" srcOrd="1" destOrd="0" presId="urn:microsoft.com/office/officeart/2005/8/layout/lProcess2"/>
    <dgm:cxn modelId="{D1D16742-4853-46C2-8A8A-6235B8D9CF63}" type="presParOf" srcId="{03F8788B-5E22-408D-8C4F-0463C96092EB}" destId="{6BA48C45-2AE5-42F0-A308-732C10F9C98C}" srcOrd="2" destOrd="0" presId="urn:microsoft.com/office/officeart/2005/8/layout/lProcess2"/>
    <dgm:cxn modelId="{E5171E11-97B1-4555-8EB8-DCB397082C28}" type="presParOf" srcId="{03F8788B-5E22-408D-8C4F-0463C96092EB}" destId="{1950A2E4-40C8-469E-A7ED-F13F88A0D94F}" srcOrd="3" destOrd="0" presId="urn:microsoft.com/office/officeart/2005/8/layout/lProcess2"/>
    <dgm:cxn modelId="{1122927B-A56F-4D45-B62C-7D12C2671A81}" type="presParOf" srcId="{03F8788B-5E22-408D-8C4F-0463C96092EB}" destId="{882F67F7-47F6-4EF8-82A4-69EF92E8BBD5}" srcOrd="4" destOrd="0" presId="urn:microsoft.com/office/officeart/2005/8/layout/lProcess2"/>
    <dgm:cxn modelId="{873B474E-F078-4338-A7E0-D2082403354E}" type="presParOf" srcId="{B2F97E05-46C4-47EE-88BD-A5C0A582F769}" destId="{2C66DDFD-43BC-4A92-A28B-D63FD5BE2BAD}" srcOrd="3" destOrd="0" presId="urn:microsoft.com/office/officeart/2005/8/layout/lProcess2"/>
    <dgm:cxn modelId="{06415290-64B6-44CD-BE55-3F3BF21086D8}" type="presParOf" srcId="{B2F97E05-46C4-47EE-88BD-A5C0A582F769}" destId="{088AAEDF-5D9B-442A-A286-75B1E54FC6C8}" srcOrd="4" destOrd="0" presId="urn:microsoft.com/office/officeart/2005/8/layout/lProcess2"/>
    <dgm:cxn modelId="{298DB778-6A9B-41A5-B593-C87C59790092}" type="presParOf" srcId="{088AAEDF-5D9B-442A-A286-75B1E54FC6C8}" destId="{2D814F2E-F590-470D-B2F2-02D376D3C6DF}" srcOrd="0" destOrd="0" presId="urn:microsoft.com/office/officeart/2005/8/layout/lProcess2"/>
    <dgm:cxn modelId="{FF00261C-87C8-48F5-87C6-42A8E7B25245}" type="presParOf" srcId="{088AAEDF-5D9B-442A-A286-75B1E54FC6C8}" destId="{752131AB-F572-4957-8A15-90B9316BB217}" srcOrd="1" destOrd="0" presId="urn:microsoft.com/office/officeart/2005/8/layout/lProcess2"/>
    <dgm:cxn modelId="{CA0C39F4-4D2F-4C2A-A7BC-7E68B014B18E}" type="presParOf" srcId="{088AAEDF-5D9B-442A-A286-75B1E54FC6C8}" destId="{CF8CD4D1-0B79-4396-9D23-2FC8A6BDD068}" srcOrd="2" destOrd="0" presId="urn:microsoft.com/office/officeart/2005/8/layout/lProcess2"/>
    <dgm:cxn modelId="{38922E90-943D-41DC-AE76-87FC40A21268}" type="presParOf" srcId="{CF8CD4D1-0B79-4396-9D23-2FC8A6BDD068}" destId="{73AEF98B-9D67-466A-9B48-1E26E9720ECE}" srcOrd="0" destOrd="0" presId="urn:microsoft.com/office/officeart/2005/8/layout/lProcess2"/>
    <dgm:cxn modelId="{0EB5FCED-C0DF-4C47-8778-3C06DA2AF6DF}" type="presParOf" srcId="{73AEF98B-9D67-466A-9B48-1E26E9720ECE}" destId="{DAF7228C-2604-4F01-BE28-0603C56C545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CF6910-717F-4227-9B0B-F69E8DDE32CC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05D664E-6346-4B0C-9D72-3D0082B6B4DE}">
      <dgm:prSet phldrT="[Текст]"/>
      <dgm:spPr/>
      <dgm:t>
        <a:bodyPr/>
        <a:lstStyle/>
        <a:p>
          <a:r>
            <a:rPr lang="ru-RU" dirty="0" smtClean="0"/>
            <a:t>Хранение в ОО </a:t>
          </a:r>
          <a:br>
            <a:rPr lang="ru-RU" dirty="0" smtClean="0"/>
          </a:br>
          <a:r>
            <a:rPr lang="ru-RU" dirty="0" smtClean="0"/>
            <a:t>до 31 декабря 2019 г.</a:t>
          </a:r>
          <a:endParaRPr lang="ru-RU" dirty="0"/>
        </a:p>
      </dgm:t>
    </dgm:pt>
    <dgm:pt modelId="{1D71E1C8-D1B9-4C37-9C94-432B7851BEEA}" type="parTrans" cxnId="{3815E7B5-A008-4029-9CAD-02D81158F1FB}">
      <dgm:prSet/>
      <dgm:spPr/>
      <dgm:t>
        <a:bodyPr/>
        <a:lstStyle/>
        <a:p>
          <a:endParaRPr lang="ru-RU"/>
        </a:p>
      </dgm:t>
    </dgm:pt>
    <dgm:pt modelId="{5E5F5CD4-F851-4DEE-A393-83EB53E5CAA3}" type="sibTrans" cxnId="{3815E7B5-A008-4029-9CAD-02D81158F1FB}">
      <dgm:prSet/>
      <dgm:spPr/>
      <dgm:t>
        <a:bodyPr/>
        <a:lstStyle/>
        <a:p>
          <a:endParaRPr lang="ru-RU"/>
        </a:p>
      </dgm:t>
    </dgm:pt>
    <dgm:pt modelId="{F807FDD1-550D-4661-A6C2-2ACB878B04E4}">
      <dgm:prSet phldrT="[Текст]"/>
      <dgm:spPr/>
      <dgm:t>
        <a:bodyPr/>
        <a:lstStyle/>
        <a:p>
          <a:r>
            <a:rPr lang="ru-RU" dirty="0" smtClean="0"/>
            <a:t>Бумажные оригиналы бланков</a:t>
          </a:r>
          <a:endParaRPr lang="ru-RU" dirty="0"/>
        </a:p>
      </dgm:t>
    </dgm:pt>
    <dgm:pt modelId="{2310E8F2-BF6A-45FA-A534-4FC9136E93A2}" type="parTrans" cxnId="{F55E6969-4F03-4020-96FE-179A2B76A868}">
      <dgm:prSet/>
      <dgm:spPr/>
      <dgm:t>
        <a:bodyPr/>
        <a:lstStyle/>
        <a:p>
          <a:endParaRPr lang="ru-RU"/>
        </a:p>
      </dgm:t>
    </dgm:pt>
    <dgm:pt modelId="{8437AFEB-ADFF-4C56-ABF3-E8B4F7225EC8}" type="sibTrans" cxnId="{F55E6969-4F03-4020-96FE-179A2B76A868}">
      <dgm:prSet/>
      <dgm:spPr/>
      <dgm:t>
        <a:bodyPr/>
        <a:lstStyle/>
        <a:p>
          <a:endParaRPr lang="ru-RU"/>
        </a:p>
      </dgm:t>
    </dgm:pt>
    <dgm:pt modelId="{4B2AA1B3-D9BA-4570-B1F3-37FFF2AEE3D4}">
      <dgm:prSet phldrT="[Текст]"/>
      <dgm:spPr/>
      <dgm:t>
        <a:bodyPr/>
        <a:lstStyle/>
        <a:p>
          <a:r>
            <a:rPr lang="ru-RU" dirty="0" smtClean="0"/>
            <a:t>Список участников</a:t>
          </a:r>
          <a:endParaRPr lang="ru-RU" dirty="0"/>
        </a:p>
      </dgm:t>
    </dgm:pt>
    <dgm:pt modelId="{AE7D4414-A80D-4064-85D8-9B84D55AB6B2}" type="parTrans" cxnId="{6E449AB7-B78E-4AB6-8136-F206419B0ACE}">
      <dgm:prSet/>
      <dgm:spPr/>
      <dgm:t>
        <a:bodyPr/>
        <a:lstStyle/>
        <a:p>
          <a:endParaRPr lang="ru-RU"/>
        </a:p>
      </dgm:t>
    </dgm:pt>
    <dgm:pt modelId="{05D5EE20-6A71-4A29-9BED-5E6A5D19F067}" type="sibTrans" cxnId="{6E449AB7-B78E-4AB6-8136-F206419B0ACE}">
      <dgm:prSet/>
      <dgm:spPr/>
      <dgm:t>
        <a:bodyPr/>
        <a:lstStyle/>
        <a:p>
          <a:endParaRPr lang="ru-RU"/>
        </a:p>
      </dgm:t>
    </dgm:pt>
    <dgm:pt modelId="{F4D54CDA-406B-41CE-9AAA-DE32E9D4FB95}">
      <dgm:prSet phldrT="[Текст]"/>
      <dgm:spPr/>
      <dgm:t>
        <a:bodyPr/>
        <a:lstStyle/>
        <a:p>
          <a:r>
            <a:rPr lang="ru-RU" dirty="0" smtClean="0"/>
            <a:t>Ведомости учета проведения итогового собеседования в аудитории</a:t>
          </a:r>
          <a:endParaRPr lang="ru-RU" dirty="0"/>
        </a:p>
      </dgm:t>
    </dgm:pt>
    <dgm:pt modelId="{7E44F008-A816-4B96-8812-2AEE1959A189}" type="parTrans" cxnId="{DA06DEDC-B8D8-4D20-8919-1C3EAC75804A}">
      <dgm:prSet/>
      <dgm:spPr/>
      <dgm:t>
        <a:bodyPr/>
        <a:lstStyle/>
        <a:p>
          <a:endParaRPr lang="ru-RU"/>
        </a:p>
      </dgm:t>
    </dgm:pt>
    <dgm:pt modelId="{1B968564-189A-478A-8DF7-59ECFC02B759}" type="sibTrans" cxnId="{DA06DEDC-B8D8-4D20-8919-1C3EAC75804A}">
      <dgm:prSet/>
      <dgm:spPr/>
      <dgm:t>
        <a:bodyPr/>
        <a:lstStyle/>
        <a:p>
          <a:endParaRPr lang="ru-RU"/>
        </a:p>
      </dgm:t>
    </dgm:pt>
    <dgm:pt modelId="{230F1F57-1EB0-4B51-93E9-305B64E78174}">
      <dgm:prSet phldrT="[Текст]"/>
      <dgm:spPr/>
      <dgm:t>
        <a:bodyPr/>
        <a:lstStyle/>
        <a:p>
          <a:r>
            <a:rPr lang="ru-RU" dirty="0" smtClean="0"/>
            <a:t>Аудио-файлы с записями ответов</a:t>
          </a:r>
          <a:endParaRPr lang="ru-RU" dirty="0"/>
        </a:p>
      </dgm:t>
    </dgm:pt>
    <dgm:pt modelId="{1D09F23F-8955-4F4C-89DA-713E81B59B5D}" type="parTrans" cxnId="{46707818-2868-4F52-82B9-B009830B6CDE}">
      <dgm:prSet/>
      <dgm:spPr/>
      <dgm:t>
        <a:bodyPr/>
        <a:lstStyle/>
        <a:p>
          <a:endParaRPr lang="ru-RU"/>
        </a:p>
      </dgm:t>
    </dgm:pt>
    <dgm:pt modelId="{1E1F324A-5FB5-4E2F-9587-E2C3D29E8CFD}" type="sibTrans" cxnId="{46707818-2868-4F52-82B9-B009830B6CDE}">
      <dgm:prSet/>
      <dgm:spPr/>
      <dgm:t>
        <a:bodyPr/>
        <a:lstStyle/>
        <a:p>
          <a:endParaRPr lang="ru-RU"/>
        </a:p>
      </dgm:t>
    </dgm:pt>
    <dgm:pt modelId="{202E96B0-7EEF-4C02-BDA4-564F035980B2}" type="pres">
      <dgm:prSet presAssocID="{BDCF6910-717F-4227-9B0B-F69E8DDE32C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26AB32-DDD2-4369-BDD6-C11AA0F5CDF7}" type="pres">
      <dgm:prSet presAssocID="{405D664E-6346-4B0C-9D72-3D0082B6B4DE}" presName="roof" presStyleLbl="dkBgShp" presStyleIdx="0" presStyleCnt="2"/>
      <dgm:spPr/>
      <dgm:t>
        <a:bodyPr/>
        <a:lstStyle/>
        <a:p>
          <a:endParaRPr lang="ru-RU"/>
        </a:p>
      </dgm:t>
    </dgm:pt>
    <dgm:pt modelId="{9A4D9BEB-42A8-4A2E-B87C-C6F2D7AF2F3F}" type="pres">
      <dgm:prSet presAssocID="{405D664E-6346-4B0C-9D72-3D0082B6B4DE}" presName="pillars" presStyleCnt="0"/>
      <dgm:spPr/>
      <dgm:t>
        <a:bodyPr/>
        <a:lstStyle/>
        <a:p>
          <a:endParaRPr lang="ru-RU"/>
        </a:p>
      </dgm:t>
    </dgm:pt>
    <dgm:pt modelId="{B37D41B3-475B-44C0-8C2E-0326EE03F427}" type="pres">
      <dgm:prSet presAssocID="{405D664E-6346-4B0C-9D72-3D0082B6B4DE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1E6BC-0BAD-4641-994D-DADC31852BD0}" type="pres">
      <dgm:prSet presAssocID="{4B2AA1B3-D9BA-4570-B1F3-37FFF2AEE3D4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E59DA-66BF-45BF-998E-7076DCD022C6}" type="pres">
      <dgm:prSet presAssocID="{F4D54CDA-406B-41CE-9AAA-DE32E9D4FB95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9BABE-04F6-41FD-BB6C-FE858066EC10}" type="pres">
      <dgm:prSet presAssocID="{230F1F57-1EB0-4B51-93E9-305B64E78174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0E689-A40E-46FD-A00A-BBB3F1288D73}" type="pres">
      <dgm:prSet presAssocID="{405D664E-6346-4B0C-9D72-3D0082B6B4DE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3815E7B5-A008-4029-9CAD-02D81158F1FB}" srcId="{BDCF6910-717F-4227-9B0B-F69E8DDE32CC}" destId="{405D664E-6346-4B0C-9D72-3D0082B6B4DE}" srcOrd="0" destOrd="0" parTransId="{1D71E1C8-D1B9-4C37-9C94-432B7851BEEA}" sibTransId="{5E5F5CD4-F851-4DEE-A393-83EB53E5CAA3}"/>
    <dgm:cxn modelId="{BF86CAC6-7DBB-493D-9F65-9231529E2768}" type="presOf" srcId="{F807FDD1-550D-4661-A6C2-2ACB878B04E4}" destId="{B37D41B3-475B-44C0-8C2E-0326EE03F427}" srcOrd="0" destOrd="0" presId="urn:microsoft.com/office/officeart/2005/8/layout/hList3"/>
    <dgm:cxn modelId="{A0A6A7B6-9576-4475-811E-E9D45484B5CF}" type="presOf" srcId="{F4D54CDA-406B-41CE-9AAA-DE32E9D4FB95}" destId="{8ADE59DA-66BF-45BF-998E-7076DCD022C6}" srcOrd="0" destOrd="0" presId="urn:microsoft.com/office/officeart/2005/8/layout/hList3"/>
    <dgm:cxn modelId="{46707818-2868-4F52-82B9-B009830B6CDE}" srcId="{405D664E-6346-4B0C-9D72-3D0082B6B4DE}" destId="{230F1F57-1EB0-4B51-93E9-305B64E78174}" srcOrd="3" destOrd="0" parTransId="{1D09F23F-8955-4F4C-89DA-713E81B59B5D}" sibTransId="{1E1F324A-5FB5-4E2F-9587-E2C3D29E8CFD}"/>
    <dgm:cxn modelId="{96086996-73FB-4980-860E-3E3ECE0F2D05}" type="presOf" srcId="{4B2AA1B3-D9BA-4570-B1F3-37FFF2AEE3D4}" destId="{B941E6BC-0BAD-4641-994D-DADC31852BD0}" srcOrd="0" destOrd="0" presId="urn:microsoft.com/office/officeart/2005/8/layout/hList3"/>
    <dgm:cxn modelId="{73779DB3-E2CF-42DD-A0FD-4D7E0AF7F07D}" type="presOf" srcId="{230F1F57-1EB0-4B51-93E9-305B64E78174}" destId="{D619BABE-04F6-41FD-BB6C-FE858066EC10}" srcOrd="0" destOrd="0" presId="urn:microsoft.com/office/officeart/2005/8/layout/hList3"/>
    <dgm:cxn modelId="{DB13B2D1-83D0-47C7-87CF-6628E51344D9}" type="presOf" srcId="{405D664E-6346-4B0C-9D72-3D0082B6B4DE}" destId="{8426AB32-DDD2-4369-BDD6-C11AA0F5CDF7}" srcOrd="0" destOrd="0" presId="urn:microsoft.com/office/officeart/2005/8/layout/hList3"/>
    <dgm:cxn modelId="{F55E6969-4F03-4020-96FE-179A2B76A868}" srcId="{405D664E-6346-4B0C-9D72-3D0082B6B4DE}" destId="{F807FDD1-550D-4661-A6C2-2ACB878B04E4}" srcOrd="0" destOrd="0" parTransId="{2310E8F2-BF6A-45FA-A534-4FC9136E93A2}" sibTransId="{8437AFEB-ADFF-4C56-ABF3-E8B4F7225EC8}"/>
    <dgm:cxn modelId="{DA06DEDC-B8D8-4D20-8919-1C3EAC75804A}" srcId="{405D664E-6346-4B0C-9D72-3D0082B6B4DE}" destId="{F4D54CDA-406B-41CE-9AAA-DE32E9D4FB95}" srcOrd="2" destOrd="0" parTransId="{7E44F008-A816-4B96-8812-2AEE1959A189}" sibTransId="{1B968564-189A-478A-8DF7-59ECFC02B759}"/>
    <dgm:cxn modelId="{6E449AB7-B78E-4AB6-8136-F206419B0ACE}" srcId="{405D664E-6346-4B0C-9D72-3D0082B6B4DE}" destId="{4B2AA1B3-D9BA-4570-B1F3-37FFF2AEE3D4}" srcOrd="1" destOrd="0" parTransId="{AE7D4414-A80D-4064-85D8-9B84D55AB6B2}" sibTransId="{05D5EE20-6A71-4A29-9BED-5E6A5D19F067}"/>
    <dgm:cxn modelId="{2AF43DD4-2AEB-4804-A219-7AE1C543F967}" type="presOf" srcId="{BDCF6910-717F-4227-9B0B-F69E8DDE32CC}" destId="{202E96B0-7EEF-4C02-BDA4-564F035980B2}" srcOrd="0" destOrd="0" presId="urn:microsoft.com/office/officeart/2005/8/layout/hList3"/>
    <dgm:cxn modelId="{1EA85798-5AA1-4EF0-8B34-9BEEB56933C4}" type="presParOf" srcId="{202E96B0-7EEF-4C02-BDA4-564F035980B2}" destId="{8426AB32-DDD2-4369-BDD6-C11AA0F5CDF7}" srcOrd="0" destOrd="0" presId="urn:microsoft.com/office/officeart/2005/8/layout/hList3"/>
    <dgm:cxn modelId="{E250C45D-0C08-4B6D-A75A-BE2578B179A4}" type="presParOf" srcId="{202E96B0-7EEF-4C02-BDA4-564F035980B2}" destId="{9A4D9BEB-42A8-4A2E-B87C-C6F2D7AF2F3F}" srcOrd="1" destOrd="0" presId="urn:microsoft.com/office/officeart/2005/8/layout/hList3"/>
    <dgm:cxn modelId="{3D74FEE5-1AC5-4359-801E-F07051450D9B}" type="presParOf" srcId="{9A4D9BEB-42A8-4A2E-B87C-C6F2D7AF2F3F}" destId="{B37D41B3-475B-44C0-8C2E-0326EE03F427}" srcOrd="0" destOrd="0" presId="urn:microsoft.com/office/officeart/2005/8/layout/hList3"/>
    <dgm:cxn modelId="{A02A6E2E-D1CF-4706-AFD9-78E7AE93055B}" type="presParOf" srcId="{9A4D9BEB-42A8-4A2E-B87C-C6F2D7AF2F3F}" destId="{B941E6BC-0BAD-4641-994D-DADC31852BD0}" srcOrd="1" destOrd="0" presId="urn:microsoft.com/office/officeart/2005/8/layout/hList3"/>
    <dgm:cxn modelId="{603BB2AD-E8C0-4259-BF98-E606CB3C49DA}" type="presParOf" srcId="{9A4D9BEB-42A8-4A2E-B87C-C6F2D7AF2F3F}" destId="{8ADE59DA-66BF-45BF-998E-7076DCD022C6}" srcOrd="2" destOrd="0" presId="urn:microsoft.com/office/officeart/2005/8/layout/hList3"/>
    <dgm:cxn modelId="{7D7D2598-2E29-4996-9726-2431DCBD4B14}" type="presParOf" srcId="{9A4D9BEB-42A8-4A2E-B87C-C6F2D7AF2F3F}" destId="{D619BABE-04F6-41FD-BB6C-FE858066EC10}" srcOrd="3" destOrd="0" presId="urn:microsoft.com/office/officeart/2005/8/layout/hList3"/>
    <dgm:cxn modelId="{11F10F3F-937D-4BB3-BB90-F2448BBF3BB8}" type="presParOf" srcId="{202E96B0-7EEF-4C02-BDA4-564F035980B2}" destId="{DB10E689-A40E-46FD-A00A-BBB3F1288D7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062A5-80A0-4DF5-B95A-6945DAB7D358}" type="doc">
      <dgm:prSet loTypeId="urn:microsoft.com/office/officeart/2005/8/layout/pyramid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CEE8F32-81D2-445A-8DD9-D3E0404C2919}">
      <dgm:prSet phldrT="[Текст]"/>
      <dgm:spPr/>
      <dgm:t>
        <a:bodyPr/>
        <a:lstStyle/>
        <a:p>
          <a:r>
            <a:rPr lang="ru-RU" dirty="0" smtClean="0"/>
            <a:t>Допуск к ГИА-9</a:t>
          </a:r>
          <a:endParaRPr lang="ru-RU" dirty="0"/>
        </a:p>
      </dgm:t>
    </dgm:pt>
    <dgm:pt modelId="{C9F6F449-732C-4B51-A8F9-6D6A73C658FA}" type="parTrans" cxnId="{22BF1940-096C-4F75-B316-045CB6507C9F}">
      <dgm:prSet/>
      <dgm:spPr/>
      <dgm:t>
        <a:bodyPr/>
        <a:lstStyle/>
        <a:p>
          <a:endParaRPr lang="ru-RU"/>
        </a:p>
      </dgm:t>
    </dgm:pt>
    <dgm:pt modelId="{7896BE7E-14ED-449C-B96D-A1B09C448684}" type="sibTrans" cxnId="{22BF1940-096C-4F75-B316-045CB6507C9F}">
      <dgm:prSet/>
      <dgm:spPr/>
      <dgm:t>
        <a:bodyPr/>
        <a:lstStyle/>
        <a:p>
          <a:endParaRPr lang="ru-RU"/>
        </a:p>
      </dgm:t>
    </dgm:pt>
    <dgm:pt modelId="{DC2C0F5E-FAF6-4357-8900-D01184D64418}">
      <dgm:prSet phldrT="[Текст]"/>
      <dgm:spPr/>
      <dgm:t>
        <a:bodyPr/>
        <a:lstStyle/>
        <a:p>
          <a:r>
            <a:rPr lang="ru-RU" dirty="0" smtClean="0"/>
            <a:t>Оценивание "зачет"/"незачет"</a:t>
          </a:r>
          <a:endParaRPr lang="ru-RU" dirty="0"/>
        </a:p>
      </dgm:t>
    </dgm:pt>
    <dgm:pt modelId="{59D391D3-764E-440F-8137-D66A3A7DABA0}" type="parTrans" cxnId="{269DF10A-4FCE-4ED7-A40A-93DB93195E56}">
      <dgm:prSet/>
      <dgm:spPr/>
      <dgm:t>
        <a:bodyPr/>
        <a:lstStyle/>
        <a:p>
          <a:endParaRPr lang="ru-RU"/>
        </a:p>
      </dgm:t>
    </dgm:pt>
    <dgm:pt modelId="{60FCBA3A-8129-42E8-BC7E-5D87D0AD1EA7}" type="sibTrans" cxnId="{269DF10A-4FCE-4ED7-A40A-93DB93195E56}">
      <dgm:prSet/>
      <dgm:spPr/>
      <dgm:t>
        <a:bodyPr/>
        <a:lstStyle/>
        <a:p>
          <a:endParaRPr lang="ru-RU"/>
        </a:p>
      </dgm:t>
    </dgm:pt>
    <dgm:pt modelId="{6E422F2B-BE26-4A68-8DB2-510E064C21D2}">
      <dgm:prSet phldrT="[Текст]"/>
      <dgm:spPr/>
      <dgm:t>
        <a:bodyPr/>
        <a:lstStyle/>
        <a:p>
          <a:r>
            <a:rPr lang="ru-RU" dirty="0" smtClean="0"/>
            <a:t>Сдается в своих школах</a:t>
          </a:r>
          <a:endParaRPr lang="ru-RU" dirty="0"/>
        </a:p>
      </dgm:t>
    </dgm:pt>
    <dgm:pt modelId="{4E375A15-DA63-4FA2-BA6F-12501024C5CF}" type="parTrans" cxnId="{4808263D-D505-4D45-A4CF-862A3CE40334}">
      <dgm:prSet/>
      <dgm:spPr/>
      <dgm:t>
        <a:bodyPr/>
        <a:lstStyle/>
        <a:p>
          <a:endParaRPr lang="ru-RU"/>
        </a:p>
      </dgm:t>
    </dgm:pt>
    <dgm:pt modelId="{FEEB07CE-7D30-49A1-94B6-59F564A08ECD}" type="sibTrans" cxnId="{4808263D-D505-4D45-A4CF-862A3CE40334}">
      <dgm:prSet/>
      <dgm:spPr/>
      <dgm:t>
        <a:bodyPr/>
        <a:lstStyle/>
        <a:p>
          <a:endParaRPr lang="ru-RU"/>
        </a:p>
      </dgm:t>
    </dgm:pt>
    <dgm:pt modelId="{4DA3D89B-ECCB-4A60-BA0B-2A9FA4FDD682}">
      <dgm:prSet phldrT="[Текст]"/>
      <dgm:spPr/>
      <dgm:t>
        <a:bodyPr/>
        <a:lstStyle/>
        <a:p>
          <a:r>
            <a:rPr lang="ru-RU" dirty="0" smtClean="0"/>
            <a:t>На выполнение до 15 минут</a:t>
          </a:r>
          <a:endParaRPr lang="ru-RU" dirty="0"/>
        </a:p>
      </dgm:t>
    </dgm:pt>
    <dgm:pt modelId="{1933D450-4571-483F-89A3-DD18BAA37885}" type="parTrans" cxnId="{AC4F28D7-C14F-42F2-BA94-48AB97A6EA72}">
      <dgm:prSet/>
      <dgm:spPr/>
      <dgm:t>
        <a:bodyPr/>
        <a:lstStyle/>
        <a:p>
          <a:endParaRPr lang="ru-RU"/>
        </a:p>
      </dgm:t>
    </dgm:pt>
    <dgm:pt modelId="{DB8824A5-3A89-49F7-8719-36386484B53A}" type="sibTrans" cxnId="{AC4F28D7-C14F-42F2-BA94-48AB97A6EA72}">
      <dgm:prSet/>
      <dgm:spPr/>
      <dgm:t>
        <a:bodyPr/>
        <a:lstStyle/>
        <a:p>
          <a:endParaRPr lang="ru-RU"/>
        </a:p>
      </dgm:t>
    </dgm:pt>
    <dgm:pt modelId="{18CD4271-9AA6-407F-B11D-9905E58A7225}" type="pres">
      <dgm:prSet presAssocID="{091062A5-80A0-4DF5-B95A-6945DAB7D358}" presName="compositeShape" presStyleCnt="0">
        <dgm:presLayoutVars>
          <dgm:dir val="rev"/>
          <dgm:resizeHandles/>
        </dgm:presLayoutVars>
      </dgm:prSet>
      <dgm:spPr/>
      <dgm:t>
        <a:bodyPr/>
        <a:lstStyle/>
        <a:p>
          <a:endParaRPr lang="ru-RU"/>
        </a:p>
      </dgm:t>
    </dgm:pt>
    <dgm:pt modelId="{56CC1FDB-3035-4E1A-AC05-A031BB170B7A}" type="pres">
      <dgm:prSet presAssocID="{091062A5-80A0-4DF5-B95A-6945DAB7D358}" presName="pyramid" presStyleLbl="node1" presStyleIdx="0" presStyleCnt="1"/>
      <dgm:spPr/>
    </dgm:pt>
    <dgm:pt modelId="{A2F10DBF-67CD-4A41-BAB1-F4199BB98E67}" type="pres">
      <dgm:prSet presAssocID="{091062A5-80A0-4DF5-B95A-6945DAB7D358}" presName="theList" presStyleCnt="0"/>
      <dgm:spPr/>
    </dgm:pt>
    <dgm:pt modelId="{65AB98C7-7A3A-4D90-AA1A-2EA1AEF11703}" type="pres">
      <dgm:prSet presAssocID="{5CEE8F32-81D2-445A-8DD9-D3E0404C2919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BDAE0-2DFC-4657-B94A-8308441B0D5D}" type="pres">
      <dgm:prSet presAssocID="{5CEE8F32-81D2-445A-8DD9-D3E0404C2919}" presName="aSpace" presStyleCnt="0"/>
      <dgm:spPr/>
    </dgm:pt>
    <dgm:pt modelId="{CE72E3E6-8BEF-4247-AD94-E61E7632F661}" type="pres">
      <dgm:prSet presAssocID="{DC2C0F5E-FAF6-4357-8900-D01184D6441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D4403-C6B4-4C4F-A3F6-A692BFB2D38A}" type="pres">
      <dgm:prSet presAssocID="{DC2C0F5E-FAF6-4357-8900-D01184D64418}" presName="aSpace" presStyleCnt="0"/>
      <dgm:spPr/>
    </dgm:pt>
    <dgm:pt modelId="{862B212D-D9CD-4617-AF21-0554D8962590}" type="pres">
      <dgm:prSet presAssocID="{6E422F2B-BE26-4A68-8DB2-510E064C21D2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C93EC-B419-4411-AF1E-2E1ED4E6FAE0}" type="pres">
      <dgm:prSet presAssocID="{6E422F2B-BE26-4A68-8DB2-510E064C21D2}" presName="aSpace" presStyleCnt="0"/>
      <dgm:spPr/>
    </dgm:pt>
    <dgm:pt modelId="{6F832AAC-3DF9-46FD-9E25-E8819DBA913C}" type="pres">
      <dgm:prSet presAssocID="{4DA3D89B-ECCB-4A60-BA0B-2A9FA4FDD682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D2B79-8BE5-4961-8BD0-A30335382596}" type="pres">
      <dgm:prSet presAssocID="{4DA3D89B-ECCB-4A60-BA0B-2A9FA4FDD682}" presName="aSpace" presStyleCnt="0"/>
      <dgm:spPr/>
    </dgm:pt>
  </dgm:ptLst>
  <dgm:cxnLst>
    <dgm:cxn modelId="{4808263D-D505-4D45-A4CF-862A3CE40334}" srcId="{091062A5-80A0-4DF5-B95A-6945DAB7D358}" destId="{6E422F2B-BE26-4A68-8DB2-510E064C21D2}" srcOrd="2" destOrd="0" parTransId="{4E375A15-DA63-4FA2-BA6F-12501024C5CF}" sibTransId="{FEEB07CE-7D30-49A1-94B6-59F564A08ECD}"/>
    <dgm:cxn modelId="{B6503559-BEFF-4656-8D69-5618DAE84A60}" type="presOf" srcId="{5CEE8F32-81D2-445A-8DD9-D3E0404C2919}" destId="{65AB98C7-7A3A-4D90-AA1A-2EA1AEF11703}" srcOrd="0" destOrd="0" presId="urn:microsoft.com/office/officeart/2005/8/layout/pyramid2"/>
    <dgm:cxn modelId="{B2AE6F97-8B6E-4241-9098-D10F742E4A20}" type="presOf" srcId="{091062A5-80A0-4DF5-B95A-6945DAB7D358}" destId="{18CD4271-9AA6-407F-B11D-9905E58A7225}" srcOrd="0" destOrd="0" presId="urn:microsoft.com/office/officeart/2005/8/layout/pyramid2"/>
    <dgm:cxn modelId="{88968B0C-EE85-4F40-8872-E258D714F1EA}" type="presOf" srcId="{DC2C0F5E-FAF6-4357-8900-D01184D64418}" destId="{CE72E3E6-8BEF-4247-AD94-E61E7632F661}" srcOrd="0" destOrd="0" presId="urn:microsoft.com/office/officeart/2005/8/layout/pyramid2"/>
    <dgm:cxn modelId="{AC4F28D7-C14F-42F2-BA94-48AB97A6EA72}" srcId="{091062A5-80A0-4DF5-B95A-6945DAB7D358}" destId="{4DA3D89B-ECCB-4A60-BA0B-2A9FA4FDD682}" srcOrd="3" destOrd="0" parTransId="{1933D450-4571-483F-89A3-DD18BAA37885}" sibTransId="{DB8824A5-3A89-49F7-8719-36386484B53A}"/>
    <dgm:cxn modelId="{269DF10A-4FCE-4ED7-A40A-93DB93195E56}" srcId="{091062A5-80A0-4DF5-B95A-6945DAB7D358}" destId="{DC2C0F5E-FAF6-4357-8900-D01184D64418}" srcOrd="1" destOrd="0" parTransId="{59D391D3-764E-440F-8137-D66A3A7DABA0}" sibTransId="{60FCBA3A-8129-42E8-BC7E-5D87D0AD1EA7}"/>
    <dgm:cxn modelId="{0775C002-E4DA-4E12-B15B-ED312F66F4F6}" type="presOf" srcId="{4DA3D89B-ECCB-4A60-BA0B-2A9FA4FDD682}" destId="{6F832AAC-3DF9-46FD-9E25-E8819DBA913C}" srcOrd="0" destOrd="0" presId="urn:microsoft.com/office/officeart/2005/8/layout/pyramid2"/>
    <dgm:cxn modelId="{22BF1940-096C-4F75-B316-045CB6507C9F}" srcId="{091062A5-80A0-4DF5-B95A-6945DAB7D358}" destId="{5CEE8F32-81D2-445A-8DD9-D3E0404C2919}" srcOrd="0" destOrd="0" parTransId="{C9F6F449-732C-4B51-A8F9-6D6A73C658FA}" sibTransId="{7896BE7E-14ED-449C-B96D-A1B09C448684}"/>
    <dgm:cxn modelId="{367FB9F1-5EB4-4F0A-8D91-19C40D8A8C00}" type="presOf" srcId="{6E422F2B-BE26-4A68-8DB2-510E064C21D2}" destId="{862B212D-D9CD-4617-AF21-0554D8962590}" srcOrd="0" destOrd="0" presId="urn:microsoft.com/office/officeart/2005/8/layout/pyramid2"/>
    <dgm:cxn modelId="{13D158EA-EA8B-4ADA-AC54-606022CEBC07}" type="presParOf" srcId="{18CD4271-9AA6-407F-B11D-9905E58A7225}" destId="{56CC1FDB-3035-4E1A-AC05-A031BB170B7A}" srcOrd="0" destOrd="0" presId="urn:microsoft.com/office/officeart/2005/8/layout/pyramid2"/>
    <dgm:cxn modelId="{20552029-8E49-4FC9-AF92-2FA1E201401D}" type="presParOf" srcId="{18CD4271-9AA6-407F-B11D-9905E58A7225}" destId="{A2F10DBF-67CD-4A41-BAB1-F4199BB98E67}" srcOrd="1" destOrd="0" presId="urn:microsoft.com/office/officeart/2005/8/layout/pyramid2"/>
    <dgm:cxn modelId="{F5A57A77-FF2C-4E85-936F-EC7F2CF6EFD3}" type="presParOf" srcId="{A2F10DBF-67CD-4A41-BAB1-F4199BB98E67}" destId="{65AB98C7-7A3A-4D90-AA1A-2EA1AEF11703}" srcOrd="0" destOrd="0" presId="urn:microsoft.com/office/officeart/2005/8/layout/pyramid2"/>
    <dgm:cxn modelId="{64EE9FA6-F035-416E-A369-6268D32F6C18}" type="presParOf" srcId="{A2F10DBF-67CD-4A41-BAB1-F4199BB98E67}" destId="{50CBDAE0-2DFC-4657-B94A-8308441B0D5D}" srcOrd="1" destOrd="0" presId="urn:microsoft.com/office/officeart/2005/8/layout/pyramid2"/>
    <dgm:cxn modelId="{8B50CC51-3955-48AE-B990-5D846E57FD97}" type="presParOf" srcId="{A2F10DBF-67CD-4A41-BAB1-F4199BB98E67}" destId="{CE72E3E6-8BEF-4247-AD94-E61E7632F661}" srcOrd="2" destOrd="0" presId="urn:microsoft.com/office/officeart/2005/8/layout/pyramid2"/>
    <dgm:cxn modelId="{232BD7E8-18FD-4285-BD64-652CFE9350D2}" type="presParOf" srcId="{A2F10DBF-67CD-4A41-BAB1-F4199BB98E67}" destId="{72CD4403-C6B4-4C4F-A3F6-A692BFB2D38A}" srcOrd="3" destOrd="0" presId="urn:microsoft.com/office/officeart/2005/8/layout/pyramid2"/>
    <dgm:cxn modelId="{1D7C866A-D6B0-43D7-AF94-BD898420C185}" type="presParOf" srcId="{A2F10DBF-67CD-4A41-BAB1-F4199BB98E67}" destId="{862B212D-D9CD-4617-AF21-0554D8962590}" srcOrd="4" destOrd="0" presId="urn:microsoft.com/office/officeart/2005/8/layout/pyramid2"/>
    <dgm:cxn modelId="{5C0FD27D-B573-47EA-9FF8-0DAE95F150DD}" type="presParOf" srcId="{A2F10DBF-67CD-4A41-BAB1-F4199BB98E67}" destId="{F1CC93EC-B419-4411-AF1E-2E1ED4E6FAE0}" srcOrd="5" destOrd="0" presId="urn:microsoft.com/office/officeart/2005/8/layout/pyramid2"/>
    <dgm:cxn modelId="{7B73FB5C-6095-4028-BD17-89EF21ED5C74}" type="presParOf" srcId="{A2F10DBF-67CD-4A41-BAB1-F4199BB98E67}" destId="{6F832AAC-3DF9-46FD-9E25-E8819DBA913C}" srcOrd="6" destOrd="0" presId="urn:microsoft.com/office/officeart/2005/8/layout/pyramid2"/>
    <dgm:cxn modelId="{EA08B1F4-0BDA-45C2-AFE2-3240977FB6F0}" type="presParOf" srcId="{A2F10DBF-67CD-4A41-BAB1-F4199BB98E67}" destId="{7A7D2B79-8BE5-4961-8BD0-A3033538259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D03B1B-D71C-4A2A-BA6D-7A14C1B73A52}" type="doc">
      <dgm:prSet loTypeId="urn:microsoft.com/office/officeart/2005/8/layout/lProcess2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DE46F81D-A000-4C70-974D-D42DC0B078EF}">
      <dgm:prSet phldrT="[Текст]"/>
      <dgm:spPr/>
      <dgm:t>
        <a:bodyPr/>
        <a:lstStyle/>
        <a:p>
          <a:r>
            <a:rPr lang="ru-RU" dirty="0" smtClean="0"/>
            <a:t>Участники с ОВЗ (при наличии рекомендаций ПМПК и (или) справки МСЭ)</a:t>
          </a:r>
          <a:endParaRPr lang="ru-RU" dirty="0"/>
        </a:p>
      </dgm:t>
    </dgm:pt>
    <dgm:pt modelId="{E0156E66-CB90-494D-8D00-455D22309CD2}" type="parTrans" cxnId="{327D2F87-ED8D-49C1-AEF6-E57B1BE3C35F}">
      <dgm:prSet/>
      <dgm:spPr/>
      <dgm:t>
        <a:bodyPr/>
        <a:lstStyle/>
        <a:p>
          <a:endParaRPr lang="ru-RU"/>
        </a:p>
      </dgm:t>
    </dgm:pt>
    <dgm:pt modelId="{3393F3DD-1A88-4B4D-B220-6127405E0BC8}" type="sibTrans" cxnId="{327D2F87-ED8D-49C1-AEF6-E57B1BE3C35F}">
      <dgm:prSet/>
      <dgm:spPr/>
      <dgm:t>
        <a:bodyPr/>
        <a:lstStyle/>
        <a:p>
          <a:endParaRPr lang="ru-RU"/>
        </a:p>
      </dgm:t>
    </dgm:pt>
    <dgm:pt modelId="{AFFB1EA2-9ED2-4E22-B4AE-ED548483107F}">
      <dgm:prSet phldrT="[Текст]"/>
      <dgm:spPr/>
      <dgm:t>
        <a:bodyPr/>
        <a:lstStyle/>
        <a:p>
          <a:r>
            <a:rPr lang="ru-RU" dirty="0" smtClean="0"/>
            <a:t>увеличение продолжительности </a:t>
          </a:r>
          <a:br>
            <a:rPr lang="ru-RU" dirty="0" smtClean="0"/>
          </a:br>
          <a:r>
            <a:rPr lang="ru-RU" dirty="0" smtClean="0"/>
            <a:t>на 30 минут</a:t>
          </a:r>
          <a:endParaRPr lang="ru-RU" dirty="0"/>
        </a:p>
      </dgm:t>
    </dgm:pt>
    <dgm:pt modelId="{869CEA27-CF85-4902-AB15-23FDA235B426}" type="parTrans" cxnId="{F8BBEDD7-07B8-4AC2-95B7-D0AFF87F6606}">
      <dgm:prSet/>
      <dgm:spPr/>
      <dgm:t>
        <a:bodyPr/>
        <a:lstStyle/>
        <a:p>
          <a:endParaRPr lang="ru-RU"/>
        </a:p>
      </dgm:t>
    </dgm:pt>
    <dgm:pt modelId="{2A653734-5DD4-4DE0-9731-1EDD45D16FFE}" type="sibTrans" cxnId="{F8BBEDD7-07B8-4AC2-95B7-D0AFF87F6606}">
      <dgm:prSet/>
      <dgm:spPr/>
      <dgm:t>
        <a:bodyPr/>
        <a:lstStyle/>
        <a:p>
          <a:endParaRPr lang="ru-RU"/>
        </a:p>
      </dgm:t>
    </dgm:pt>
    <dgm:pt modelId="{6E5CED5A-D717-4177-A395-02A4A2BC3178}">
      <dgm:prSet phldrT="[Текст]"/>
      <dgm:spPr/>
      <dgm:t>
        <a:bodyPr/>
        <a:lstStyle/>
        <a:p>
          <a:r>
            <a:rPr lang="ru-RU" dirty="0" smtClean="0"/>
            <a:t>уменьшение количества минимальных баллов для получения "зачета"</a:t>
          </a:r>
          <a:endParaRPr lang="ru-RU" dirty="0"/>
        </a:p>
      </dgm:t>
    </dgm:pt>
    <dgm:pt modelId="{678DAAE6-3206-4E44-8BCE-7DC77EF3DDFE}" type="parTrans" cxnId="{7E8761B7-6E2C-418E-A4CB-59333A651536}">
      <dgm:prSet/>
      <dgm:spPr/>
      <dgm:t>
        <a:bodyPr/>
        <a:lstStyle/>
        <a:p>
          <a:endParaRPr lang="ru-RU"/>
        </a:p>
      </dgm:t>
    </dgm:pt>
    <dgm:pt modelId="{CE64D2A3-220B-4FE9-998C-83DB773AC995}" type="sibTrans" cxnId="{7E8761B7-6E2C-418E-A4CB-59333A651536}">
      <dgm:prSet/>
      <dgm:spPr/>
      <dgm:t>
        <a:bodyPr/>
        <a:lstStyle/>
        <a:p>
          <a:endParaRPr lang="ru-RU"/>
        </a:p>
      </dgm:t>
    </dgm:pt>
    <dgm:pt modelId="{49AF527D-72B5-4FCA-93F4-590BB880C213}">
      <dgm:prSet phldrT="[Текст]"/>
      <dgm:spPr/>
      <dgm:t>
        <a:bodyPr/>
        <a:lstStyle/>
        <a:p>
          <a:r>
            <a:rPr lang="ru-RU" dirty="0" smtClean="0"/>
            <a:t>создание особых условий, учитывающих психофизическое развитие</a:t>
          </a:r>
          <a:endParaRPr lang="ru-RU" dirty="0"/>
        </a:p>
      </dgm:t>
    </dgm:pt>
    <dgm:pt modelId="{F32A2255-6590-4B05-825B-919FB7127F77}" type="parTrans" cxnId="{B2A01B16-CDEA-450D-9FDE-82CF6E2A6F53}">
      <dgm:prSet/>
      <dgm:spPr/>
      <dgm:t>
        <a:bodyPr/>
        <a:lstStyle/>
        <a:p>
          <a:endParaRPr lang="ru-RU"/>
        </a:p>
      </dgm:t>
    </dgm:pt>
    <dgm:pt modelId="{137042C3-340A-49E1-8510-785D412765C0}" type="sibTrans" cxnId="{B2A01B16-CDEA-450D-9FDE-82CF6E2A6F53}">
      <dgm:prSet/>
      <dgm:spPr/>
      <dgm:t>
        <a:bodyPr/>
        <a:lstStyle/>
        <a:p>
          <a:endParaRPr lang="ru-RU"/>
        </a:p>
      </dgm:t>
    </dgm:pt>
    <dgm:pt modelId="{03DFE8C9-9609-411C-BC85-73C4B3F0A779}" type="pres">
      <dgm:prSet presAssocID="{5AD03B1B-D71C-4A2A-BA6D-7A14C1B73A5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199845-C508-4FB2-A01B-91EDAF243095}" type="pres">
      <dgm:prSet presAssocID="{DE46F81D-A000-4C70-974D-D42DC0B078EF}" presName="compNode" presStyleCnt="0"/>
      <dgm:spPr/>
    </dgm:pt>
    <dgm:pt modelId="{75E715AA-E854-414F-B36D-167BC6FB1C1D}" type="pres">
      <dgm:prSet presAssocID="{DE46F81D-A000-4C70-974D-D42DC0B078EF}" presName="aNode" presStyleLbl="bgShp" presStyleIdx="0" presStyleCnt="1"/>
      <dgm:spPr/>
      <dgm:t>
        <a:bodyPr/>
        <a:lstStyle/>
        <a:p>
          <a:endParaRPr lang="ru-RU"/>
        </a:p>
      </dgm:t>
    </dgm:pt>
    <dgm:pt modelId="{ED697AB8-2C5C-4A20-9E93-0D661F36AEB5}" type="pres">
      <dgm:prSet presAssocID="{DE46F81D-A000-4C70-974D-D42DC0B078EF}" presName="textNode" presStyleLbl="bgShp" presStyleIdx="0" presStyleCnt="1"/>
      <dgm:spPr/>
      <dgm:t>
        <a:bodyPr/>
        <a:lstStyle/>
        <a:p>
          <a:endParaRPr lang="ru-RU"/>
        </a:p>
      </dgm:t>
    </dgm:pt>
    <dgm:pt modelId="{DFAF02F8-226D-414A-9688-785AAF99B33A}" type="pres">
      <dgm:prSet presAssocID="{DE46F81D-A000-4C70-974D-D42DC0B078EF}" presName="compChildNode" presStyleCnt="0"/>
      <dgm:spPr/>
    </dgm:pt>
    <dgm:pt modelId="{FD539C9D-AF58-46DE-8FF2-87DE43081D3F}" type="pres">
      <dgm:prSet presAssocID="{DE46F81D-A000-4C70-974D-D42DC0B078EF}" presName="theInnerList" presStyleCnt="0"/>
      <dgm:spPr/>
    </dgm:pt>
    <dgm:pt modelId="{A87B9493-9846-446A-A23B-F1A281C97411}" type="pres">
      <dgm:prSet presAssocID="{AFFB1EA2-9ED2-4E22-B4AE-ED548483107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CE195-6F73-45E8-BAC0-3CB83C9121C2}" type="pres">
      <dgm:prSet presAssocID="{AFFB1EA2-9ED2-4E22-B4AE-ED548483107F}" presName="aSpace2" presStyleCnt="0"/>
      <dgm:spPr/>
    </dgm:pt>
    <dgm:pt modelId="{049FE5A6-26EB-4E05-8184-CD90D56A4A41}" type="pres">
      <dgm:prSet presAssocID="{6E5CED5A-D717-4177-A395-02A4A2BC317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4DE15-ED29-4D39-9888-A1D672BE10CB}" type="pres">
      <dgm:prSet presAssocID="{6E5CED5A-D717-4177-A395-02A4A2BC3178}" presName="aSpace2" presStyleCnt="0"/>
      <dgm:spPr/>
    </dgm:pt>
    <dgm:pt modelId="{3925A821-4D1B-4705-A1F0-BE97487A02A0}" type="pres">
      <dgm:prSet presAssocID="{49AF527D-72B5-4FCA-93F4-590BB880C21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B97737-3C44-4B46-8744-876281E119AD}" type="presOf" srcId="{DE46F81D-A000-4C70-974D-D42DC0B078EF}" destId="{75E715AA-E854-414F-B36D-167BC6FB1C1D}" srcOrd="0" destOrd="0" presId="urn:microsoft.com/office/officeart/2005/8/layout/lProcess2"/>
    <dgm:cxn modelId="{DA05AD85-65DE-4624-8E98-AEDCF6A5D225}" type="presOf" srcId="{49AF527D-72B5-4FCA-93F4-590BB880C213}" destId="{3925A821-4D1B-4705-A1F0-BE97487A02A0}" srcOrd="0" destOrd="0" presId="urn:microsoft.com/office/officeart/2005/8/layout/lProcess2"/>
    <dgm:cxn modelId="{BD069157-EB5D-4447-95CD-47DB560502F9}" type="presOf" srcId="{6E5CED5A-D717-4177-A395-02A4A2BC3178}" destId="{049FE5A6-26EB-4E05-8184-CD90D56A4A41}" srcOrd="0" destOrd="0" presId="urn:microsoft.com/office/officeart/2005/8/layout/lProcess2"/>
    <dgm:cxn modelId="{6BB627DB-816A-4813-B4F4-8CBB49CA0816}" type="presOf" srcId="{AFFB1EA2-9ED2-4E22-B4AE-ED548483107F}" destId="{A87B9493-9846-446A-A23B-F1A281C97411}" srcOrd="0" destOrd="0" presId="urn:microsoft.com/office/officeart/2005/8/layout/lProcess2"/>
    <dgm:cxn modelId="{FA682D09-0F1B-4B26-A6ED-C864A70641D5}" type="presOf" srcId="{5AD03B1B-D71C-4A2A-BA6D-7A14C1B73A52}" destId="{03DFE8C9-9609-411C-BC85-73C4B3F0A779}" srcOrd="0" destOrd="0" presId="urn:microsoft.com/office/officeart/2005/8/layout/lProcess2"/>
    <dgm:cxn modelId="{327D2F87-ED8D-49C1-AEF6-E57B1BE3C35F}" srcId="{5AD03B1B-D71C-4A2A-BA6D-7A14C1B73A52}" destId="{DE46F81D-A000-4C70-974D-D42DC0B078EF}" srcOrd="0" destOrd="0" parTransId="{E0156E66-CB90-494D-8D00-455D22309CD2}" sibTransId="{3393F3DD-1A88-4B4D-B220-6127405E0BC8}"/>
    <dgm:cxn modelId="{B2A01B16-CDEA-450D-9FDE-82CF6E2A6F53}" srcId="{DE46F81D-A000-4C70-974D-D42DC0B078EF}" destId="{49AF527D-72B5-4FCA-93F4-590BB880C213}" srcOrd="2" destOrd="0" parTransId="{F32A2255-6590-4B05-825B-919FB7127F77}" sibTransId="{137042C3-340A-49E1-8510-785D412765C0}"/>
    <dgm:cxn modelId="{F8BBEDD7-07B8-4AC2-95B7-D0AFF87F6606}" srcId="{DE46F81D-A000-4C70-974D-D42DC0B078EF}" destId="{AFFB1EA2-9ED2-4E22-B4AE-ED548483107F}" srcOrd="0" destOrd="0" parTransId="{869CEA27-CF85-4902-AB15-23FDA235B426}" sibTransId="{2A653734-5DD4-4DE0-9731-1EDD45D16FFE}"/>
    <dgm:cxn modelId="{197DCC1D-8FC8-46F8-8C18-2A94D1BFB03F}" type="presOf" srcId="{DE46F81D-A000-4C70-974D-D42DC0B078EF}" destId="{ED697AB8-2C5C-4A20-9E93-0D661F36AEB5}" srcOrd="1" destOrd="0" presId="urn:microsoft.com/office/officeart/2005/8/layout/lProcess2"/>
    <dgm:cxn modelId="{7E8761B7-6E2C-418E-A4CB-59333A651536}" srcId="{DE46F81D-A000-4C70-974D-D42DC0B078EF}" destId="{6E5CED5A-D717-4177-A395-02A4A2BC3178}" srcOrd="1" destOrd="0" parTransId="{678DAAE6-3206-4E44-8BCE-7DC77EF3DDFE}" sibTransId="{CE64D2A3-220B-4FE9-998C-83DB773AC995}"/>
    <dgm:cxn modelId="{5C1365D3-4ADC-4E49-8181-B046FEDC2BFB}" type="presParOf" srcId="{03DFE8C9-9609-411C-BC85-73C4B3F0A779}" destId="{E9199845-C508-4FB2-A01B-91EDAF243095}" srcOrd="0" destOrd="0" presId="urn:microsoft.com/office/officeart/2005/8/layout/lProcess2"/>
    <dgm:cxn modelId="{C818EEFF-4D4B-488F-B168-AB340D255586}" type="presParOf" srcId="{E9199845-C508-4FB2-A01B-91EDAF243095}" destId="{75E715AA-E854-414F-B36D-167BC6FB1C1D}" srcOrd="0" destOrd="0" presId="urn:microsoft.com/office/officeart/2005/8/layout/lProcess2"/>
    <dgm:cxn modelId="{358822F4-E501-4C17-8E1D-69D742814677}" type="presParOf" srcId="{E9199845-C508-4FB2-A01B-91EDAF243095}" destId="{ED697AB8-2C5C-4A20-9E93-0D661F36AEB5}" srcOrd="1" destOrd="0" presId="urn:microsoft.com/office/officeart/2005/8/layout/lProcess2"/>
    <dgm:cxn modelId="{B7CCED27-8352-420E-911C-378C762C8789}" type="presParOf" srcId="{E9199845-C508-4FB2-A01B-91EDAF243095}" destId="{DFAF02F8-226D-414A-9688-785AAF99B33A}" srcOrd="2" destOrd="0" presId="urn:microsoft.com/office/officeart/2005/8/layout/lProcess2"/>
    <dgm:cxn modelId="{4AA07390-D07E-432D-A870-166D04E97195}" type="presParOf" srcId="{DFAF02F8-226D-414A-9688-785AAF99B33A}" destId="{FD539C9D-AF58-46DE-8FF2-87DE43081D3F}" srcOrd="0" destOrd="0" presId="urn:microsoft.com/office/officeart/2005/8/layout/lProcess2"/>
    <dgm:cxn modelId="{557A5DB6-7829-47A8-953D-CBF54D7ADEF7}" type="presParOf" srcId="{FD539C9D-AF58-46DE-8FF2-87DE43081D3F}" destId="{A87B9493-9846-446A-A23B-F1A281C97411}" srcOrd="0" destOrd="0" presId="urn:microsoft.com/office/officeart/2005/8/layout/lProcess2"/>
    <dgm:cxn modelId="{D48C7B91-D465-4630-9AAB-14739652354E}" type="presParOf" srcId="{FD539C9D-AF58-46DE-8FF2-87DE43081D3F}" destId="{8FDCE195-6F73-45E8-BAC0-3CB83C9121C2}" srcOrd="1" destOrd="0" presId="urn:microsoft.com/office/officeart/2005/8/layout/lProcess2"/>
    <dgm:cxn modelId="{FDA32B7E-3F49-44DD-8BAA-9648DAFC9AA7}" type="presParOf" srcId="{FD539C9D-AF58-46DE-8FF2-87DE43081D3F}" destId="{049FE5A6-26EB-4E05-8184-CD90D56A4A41}" srcOrd="2" destOrd="0" presId="urn:microsoft.com/office/officeart/2005/8/layout/lProcess2"/>
    <dgm:cxn modelId="{E74D3489-D27B-4CB5-9066-D883F6ABD248}" type="presParOf" srcId="{FD539C9D-AF58-46DE-8FF2-87DE43081D3F}" destId="{B864DE15-ED29-4D39-9888-A1D672BE10CB}" srcOrd="3" destOrd="0" presId="urn:microsoft.com/office/officeart/2005/8/layout/lProcess2"/>
    <dgm:cxn modelId="{0BBCCF53-892C-4D53-AA6E-6DF16393907B}" type="presParOf" srcId="{FD539C9D-AF58-46DE-8FF2-87DE43081D3F}" destId="{3925A821-4D1B-4705-A1F0-BE97487A02A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8D3886-11EE-43BC-92F2-2245375049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440C54-C137-47BA-99BE-09FC7E0BCDCB}">
      <dgm:prSet phldrT="[Текст]"/>
      <dgm:spPr/>
      <dgm:t>
        <a:bodyPr/>
        <a:lstStyle/>
        <a:p>
          <a:r>
            <a:rPr lang="ru-RU" dirty="0" smtClean="0"/>
            <a:t>Определяют</a:t>
          </a:r>
          <a:endParaRPr lang="ru-RU" dirty="0"/>
        </a:p>
      </dgm:t>
    </dgm:pt>
    <dgm:pt modelId="{C6548828-A17D-4518-9A15-62C0CD842968}" type="parTrans" cxnId="{AD6CAF43-1D44-4955-9B14-2332754D5E35}">
      <dgm:prSet/>
      <dgm:spPr/>
      <dgm:t>
        <a:bodyPr/>
        <a:lstStyle/>
        <a:p>
          <a:endParaRPr lang="ru-RU"/>
        </a:p>
      </dgm:t>
    </dgm:pt>
    <dgm:pt modelId="{23EF47E9-EEF8-484C-9342-A083A80C3849}" type="sibTrans" cxnId="{AD6CAF43-1D44-4955-9B14-2332754D5E35}">
      <dgm:prSet/>
      <dgm:spPr/>
      <dgm:t>
        <a:bodyPr/>
        <a:lstStyle/>
        <a:p>
          <a:endParaRPr lang="ru-RU"/>
        </a:p>
      </dgm:t>
    </dgm:pt>
    <dgm:pt modelId="{D31A7E62-848E-46D4-A755-BB635C681CB9}">
      <dgm:prSet/>
      <dgm:spPr/>
      <dgm:t>
        <a:bodyPr/>
        <a:lstStyle/>
        <a:p>
          <a:r>
            <a:rPr lang="ru-RU" dirty="0" smtClean="0"/>
            <a:t>Направляют</a:t>
          </a:r>
          <a:endParaRPr lang="ru-RU" dirty="0"/>
        </a:p>
      </dgm:t>
    </dgm:pt>
    <dgm:pt modelId="{4AA0A204-E869-44A9-A0BD-A4D006FC6160}" type="parTrans" cxnId="{8A706BD7-A286-4270-B53E-49B41F81BD54}">
      <dgm:prSet/>
      <dgm:spPr/>
      <dgm:t>
        <a:bodyPr/>
        <a:lstStyle/>
        <a:p>
          <a:endParaRPr lang="ru-RU"/>
        </a:p>
      </dgm:t>
    </dgm:pt>
    <dgm:pt modelId="{48F788FA-4415-4923-A861-9EBB79A182A8}" type="sibTrans" cxnId="{8A706BD7-A286-4270-B53E-49B41F81BD54}">
      <dgm:prSet/>
      <dgm:spPr/>
      <dgm:t>
        <a:bodyPr/>
        <a:lstStyle/>
        <a:p>
          <a:endParaRPr lang="ru-RU"/>
        </a:p>
      </dgm:t>
    </dgm:pt>
    <dgm:pt modelId="{A47067F4-AA6A-4204-8E2A-6B677285D728}">
      <dgm:prSet phldrT="[Текст]"/>
      <dgm:spPr/>
      <dgm:t>
        <a:bodyPr/>
        <a:lstStyle/>
        <a:p>
          <a:r>
            <a:rPr lang="ru-RU" dirty="0" smtClean="0"/>
            <a:t>места сканирования бланков итогового собеседования, ведомостей учета проведения итогового собеседования в аудитории</a:t>
          </a:r>
          <a:endParaRPr lang="ru-RU" dirty="0"/>
        </a:p>
      </dgm:t>
    </dgm:pt>
    <dgm:pt modelId="{89A3A7A4-EF40-47E3-AA4D-70EAE5959B1D}" type="parTrans" cxnId="{2F6B1F57-215F-41CA-BA26-85F4941E2F7A}">
      <dgm:prSet/>
      <dgm:spPr/>
      <dgm:t>
        <a:bodyPr/>
        <a:lstStyle/>
        <a:p>
          <a:endParaRPr lang="ru-RU"/>
        </a:p>
      </dgm:t>
    </dgm:pt>
    <dgm:pt modelId="{2F50C2BE-317C-4BEE-97C8-D4DF836681C2}" type="sibTrans" cxnId="{2F6B1F57-215F-41CA-BA26-85F4941E2F7A}">
      <dgm:prSet/>
      <dgm:spPr/>
      <dgm:t>
        <a:bodyPr/>
        <a:lstStyle/>
        <a:p>
          <a:endParaRPr lang="ru-RU"/>
        </a:p>
      </dgm:t>
    </dgm:pt>
    <dgm:pt modelId="{58F4ACE5-160D-440C-8B12-B2E6B6E9A661}">
      <dgm:prSet/>
      <dgm:spPr/>
      <dgm:t>
        <a:bodyPr/>
        <a:lstStyle/>
        <a:p>
          <a:r>
            <a:rPr lang="ru-RU" smtClean="0"/>
            <a:t>представителей </a:t>
          </a:r>
          <a:r>
            <a:rPr lang="ru-RU" dirty="0" smtClean="0"/>
            <a:t>ОМСУ для </a:t>
          </a:r>
          <a:r>
            <a:rPr lang="ru-RU" dirty="0" smtClean="0"/>
            <a:t>обеспечения соблюдения настоящего Порядка в места проведения итогового собеседования </a:t>
          </a:r>
          <a:endParaRPr lang="ru-RU" dirty="0"/>
        </a:p>
      </dgm:t>
    </dgm:pt>
    <dgm:pt modelId="{26BE18B9-0CFA-4834-82D1-F2A95358FFFB}" type="parTrans" cxnId="{B0F423C6-5415-43B6-99DC-53F431FEC1D1}">
      <dgm:prSet/>
      <dgm:spPr/>
      <dgm:t>
        <a:bodyPr/>
        <a:lstStyle/>
        <a:p>
          <a:endParaRPr lang="ru-RU"/>
        </a:p>
      </dgm:t>
    </dgm:pt>
    <dgm:pt modelId="{ECA73CA9-E578-4836-A78B-3A1A3D79B276}" type="sibTrans" cxnId="{B0F423C6-5415-43B6-99DC-53F431FEC1D1}">
      <dgm:prSet/>
      <dgm:spPr/>
      <dgm:t>
        <a:bodyPr/>
        <a:lstStyle/>
        <a:p>
          <a:endParaRPr lang="ru-RU"/>
        </a:p>
      </dgm:t>
    </dgm:pt>
    <dgm:pt modelId="{8EE45919-FDC4-417C-BBDF-D96EE7DD829F}" type="pres">
      <dgm:prSet presAssocID="{BB8D3886-11EE-43BC-92F2-2245375049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7A5629-555B-45B5-A5F7-A466D12BC341}" type="pres">
      <dgm:prSet presAssocID="{2C440C54-C137-47BA-99BE-09FC7E0BCDCB}" presName="linNode" presStyleCnt="0"/>
      <dgm:spPr/>
    </dgm:pt>
    <dgm:pt modelId="{6F8DDD7E-FBD1-4C75-A6B8-E0B9C5256E49}" type="pres">
      <dgm:prSet presAssocID="{2C440C54-C137-47BA-99BE-09FC7E0BCDC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72272-17FE-47A2-A8DE-3D5FBAC80C90}" type="pres">
      <dgm:prSet presAssocID="{2C440C54-C137-47BA-99BE-09FC7E0BCDC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C6248-F081-4481-B538-23A5715FEE1D}" type="pres">
      <dgm:prSet presAssocID="{23EF47E9-EEF8-484C-9342-A083A80C3849}" presName="sp" presStyleCnt="0"/>
      <dgm:spPr/>
    </dgm:pt>
    <dgm:pt modelId="{DA8277BA-A3FF-4503-8D7E-C81D1AFAFDD7}" type="pres">
      <dgm:prSet presAssocID="{D31A7E62-848E-46D4-A755-BB635C681CB9}" presName="linNode" presStyleCnt="0"/>
      <dgm:spPr/>
    </dgm:pt>
    <dgm:pt modelId="{A8282EE2-DF0A-47F7-8925-CEA9C57C70DD}" type="pres">
      <dgm:prSet presAssocID="{D31A7E62-848E-46D4-A755-BB635C681CB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B3983-AC10-49BC-BC56-D5E7C957C894}" type="pres">
      <dgm:prSet presAssocID="{D31A7E62-848E-46D4-A755-BB635C681CB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67073E-EB55-41F7-BF30-C37A98C4FD66}" type="presOf" srcId="{2C440C54-C137-47BA-99BE-09FC7E0BCDCB}" destId="{6F8DDD7E-FBD1-4C75-A6B8-E0B9C5256E49}" srcOrd="0" destOrd="0" presId="urn:microsoft.com/office/officeart/2005/8/layout/vList5"/>
    <dgm:cxn modelId="{2F6B1F57-215F-41CA-BA26-85F4941E2F7A}" srcId="{2C440C54-C137-47BA-99BE-09FC7E0BCDCB}" destId="{A47067F4-AA6A-4204-8E2A-6B677285D728}" srcOrd="0" destOrd="0" parTransId="{89A3A7A4-EF40-47E3-AA4D-70EAE5959B1D}" sibTransId="{2F50C2BE-317C-4BEE-97C8-D4DF836681C2}"/>
    <dgm:cxn modelId="{51A2F8BE-7EB2-44F4-8E60-8BFB2C4087EF}" type="presOf" srcId="{A47067F4-AA6A-4204-8E2A-6B677285D728}" destId="{2FC72272-17FE-47A2-A8DE-3D5FBAC80C90}" srcOrd="0" destOrd="0" presId="urn:microsoft.com/office/officeart/2005/8/layout/vList5"/>
    <dgm:cxn modelId="{18223D93-83C1-419B-8211-EFFEF2398E1D}" type="presOf" srcId="{BB8D3886-11EE-43BC-92F2-22453750496B}" destId="{8EE45919-FDC4-417C-BBDF-D96EE7DD829F}" srcOrd="0" destOrd="0" presId="urn:microsoft.com/office/officeart/2005/8/layout/vList5"/>
    <dgm:cxn modelId="{B0F423C6-5415-43B6-99DC-53F431FEC1D1}" srcId="{D31A7E62-848E-46D4-A755-BB635C681CB9}" destId="{58F4ACE5-160D-440C-8B12-B2E6B6E9A661}" srcOrd="0" destOrd="0" parTransId="{26BE18B9-0CFA-4834-82D1-F2A95358FFFB}" sibTransId="{ECA73CA9-E578-4836-A78B-3A1A3D79B276}"/>
    <dgm:cxn modelId="{AD6CAF43-1D44-4955-9B14-2332754D5E35}" srcId="{BB8D3886-11EE-43BC-92F2-22453750496B}" destId="{2C440C54-C137-47BA-99BE-09FC7E0BCDCB}" srcOrd="0" destOrd="0" parTransId="{C6548828-A17D-4518-9A15-62C0CD842968}" sibTransId="{23EF47E9-EEF8-484C-9342-A083A80C3849}"/>
    <dgm:cxn modelId="{7F69859D-D80D-45EF-933E-9266EAE483F9}" type="presOf" srcId="{D31A7E62-848E-46D4-A755-BB635C681CB9}" destId="{A8282EE2-DF0A-47F7-8925-CEA9C57C70DD}" srcOrd="0" destOrd="0" presId="urn:microsoft.com/office/officeart/2005/8/layout/vList5"/>
    <dgm:cxn modelId="{8A706BD7-A286-4270-B53E-49B41F81BD54}" srcId="{BB8D3886-11EE-43BC-92F2-22453750496B}" destId="{D31A7E62-848E-46D4-A755-BB635C681CB9}" srcOrd="1" destOrd="0" parTransId="{4AA0A204-E869-44A9-A0BD-A4D006FC6160}" sibTransId="{48F788FA-4415-4923-A861-9EBB79A182A8}"/>
    <dgm:cxn modelId="{C767F8A5-BB3E-4087-BF47-59032D8BAAE4}" type="presOf" srcId="{58F4ACE5-160D-440C-8B12-B2E6B6E9A661}" destId="{E21B3983-AC10-49BC-BC56-D5E7C957C894}" srcOrd="0" destOrd="0" presId="urn:microsoft.com/office/officeart/2005/8/layout/vList5"/>
    <dgm:cxn modelId="{C0D08E6A-0799-4B6E-B416-A283474A92A7}" type="presParOf" srcId="{8EE45919-FDC4-417C-BBDF-D96EE7DD829F}" destId="{817A5629-555B-45B5-A5F7-A466D12BC341}" srcOrd="0" destOrd="0" presId="urn:microsoft.com/office/officeart/2005/8/layout/vList5"/>
    <dgm:cxn modelId="{839236EF-F5C4-4E4F-B56E-42FEEFCFF5F9}" type="presParOf" srcId="{817A5629-555B-45B5-A5F7-A466D12BC341}" destId="{6F8DDD7E-FBD1-4C75-A6B8-E0B9C5256E49}" srcOrd="0" destOrd="0" presId="urn:microsoft.com/office/officeart/2005/8/layout/vList5"/>
    <dgm:cxn modelId="{A113E926-D3AD-41EB-A413-BF5027AB8A7D}" type="presParOf" srcId="{817A5629-555B-45B5-A5F7-A466D12BC341}" destId="{2FC72272-17FE-47A2-A8DE-3D5FBAC80C90}" srcOrd="1" destOrd="0" presId="urn:microsoft.com/office/officeart/2005/8/layout/vList5"/>
    <dgm:cxn modelId="{A4B0B505-466F-4842-8742-51D64ABC8E34}" type="presParOf" srcId="{8EE45919-FDC4-417C-BBDF-D96EE7DD829F}" destId="{ABCC6248-F081-4481-B538-23A5715FEE1D}" srcOrd="1" destOrd="0" presId="urn:microsoft.com/office/officeart/2005/8/layout/vList5"/>
    <dgm:cxn modelId="{E5E4BB9A-40ED-4EC8-952C-F07D72F81F9B}" type="presParOf" srcId="{8EE45919-FDC4-417C-BBDF-D96EE7DD829F}" destId="{DA8277BA-A3FF-4503-8D7E-C81D1AFAFDD7}" srcOrd="2" destOrd="0" presId="urn:microsoft.com/office/officeart/2005/8/layout/vList5"/>
    <dgm:cxn modelId="{22DEE36B-502A-419B-A654-144E2C063019}" type="presParOf" srcId="{DA8277BA-A3FF-4503-8D7E-C81D1AFAFDD7}" destId="{A8282EE2-DF0A-47F7-8925-CEA9C57C70DD}" srcOrd="0" destOrd="0" presId="urn:microsoft.com/office/officeart/2005/8/layout/vList5"/>
    <dgm:cxn modelId="{EF31120F-40B5-4EE1-BE9D-F9D425DDE720}" type="presParOf" srcId="{DA8277BA-A3FF-4503-8D7E-C81D1AFAFDD7}" destId="{E21B3983-AC10-49BC-BC56-D5E7C957C89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19D6A-5CD1-4731-8773-AB1F4369AC06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3CECD4A-AB64-47D6-85FE-43B53BB3A32D}">
      <dgm:prSet/>
      <dgm:spPr/>
      <dgm:t>
        <a:bodyPr/>
        <a:lstStyle/>
        <a:p>
          <a:r>
            <a:rPr lang="ru-RU" b="1" dirty="0" smtClean="0"/>
            <a:t>Обеспечивают</a:t>
          </a:r>
          <a:r>
            <a:rPr lang="ru-RU" dirty="0" smtClean="0"/>
            <a:t> отбор и подготовку специалистов, входящих в состав комиссий</a:t>
          </a:r>
          <a:endParaRPr lang="ru-RU" dirty="0"/>
        </a:p>
      </dgm:t>
    </dgm:pt>
    <dgm:pt modelId="{DE178222-1652-4A4B-BDD1-5D92B5014B71}" type="parTrans" cxnId="{5910624E-D0B9-4CA2-BB8A-0D01C954C515}">
      <dgm:prSet/>
      <dgm:spPr/>
      <dgm:t>
        <a:bodyPr/>
        <a:lstStyle/>
        <a:p>
          <a:endParaRPr lang="ru-RU"/>
        </a:p>
      </dgm:t>
    </dgm:pt>
    <dgm:pt modelId="{E912C8F8-7305-44FA-907C-A3A74330273D}" type="sibTrans" cxnId="{5910624E-D0B9-4CA2-BB8A-0D01C954C515}">
      <dgm:prSet/>
      <dgm:spPr/>
      <dgm:t>
        <a:bodyPr/>
        <a:lstStyle/>
        <a:p>
          <a:endParaRPr lang="ru-RU"/>
        </a:p>
      </dgm:t>
    </dgm:pt>
    <dgm:pt modelId="{78B14C4E-53E4-45A4-B4C6-C3C3650BEDBF}">
      <dgm:prSet/>
      <dgm:spPr/>
      <dgm:t>
        <a:bodyPr/>
        <a:lstStyle/>
        <a:p>
          <a:r>
            <a:rPr lang="ru-RU" b="1" dirty="0" smtClean="0"/>
            <a:t>Организуют проведение </a:t>
          </a:r>
          <a:r>
            <a:rPr lang="ru-RU" dirty="0" smtClean="0"/>
            <a:t>итогового собеседования в соответствии с требованиями настоящего Порядка</a:t>
          </a:r>
          <a:endParaRPr lang="ru-RU" dirty="0"/>
        </a:p>
      </dgm:t>
    </dgm:pt>
    <dgm:pt modelId="{598499B1-C66A-45E3-838B-4F3A8E5C15BD}" type="parTrans" cxnId="{21B0FDF3-7E6A-4D2C-9F16-08D51D8B048B}">
      <dgm:prSet/>
      <dgm:spPr/>
      <dgm:t>
        <a:bodyPr/>
        <a:lstStyle/>
        <a:p>
          <a:endParaRPr lang="ru-RU"/>
        </a:p>
      </dgm:t>
    </dgm:pt>
    <dgm:pt modelId="{30C715C2-2AE9-4A30-B89B-5A458D7FAE10}" type="sibTrans" cxnId="{21B0FDF3-7E6A-4D2C-9F16-08D51D8B048B}">
      <dgm:prSet/>
      <dgm:spPr/>
      <dgm:t>
        <a:bodyPr/>
        <a:lstStyle/>
        <a:p>
          <a:endParaRPr lang="ru-RU"/>
        </a:p>
      </dgm:t>
    </dgm:pt>
    <dgm:pt modelId="{39B99176-D46D-4615-8818-CF5B0E079599}">
      <dgm:prSet/>
      <dgm:spPr/>
      <dgm:t>
        <a:bodyPr/>
        <a:lstStyle/>
        <a:p>
          <a:r>
            <a:rPr lang="ru-RU" b="1" dirty="0" smtClean="0"/>
            <a:t>Определяют схему оценивания </a:t>
          </a:r>
          <a:r>
            <a:rPr lang="ru-RU" dirty="0" smtClean="0"/>
            <a:t>ответов участников итогового собеседования</a:t>
          </a:r>
          <a:endParaRPr lang="ru-RU" dirty="0"/>
        </a:p>
      </dgm:t>
    </dgm:pt>
    <dgm:pt modelId="{E9098BE5-03D6-4C41-A51E-CECCEE054FF8}" type="parTrans" cxnId="{A0432628-F9D4-46B5-B902-9BAC3D95567B}">
      <dgm:prSet/>
      <dgm:spPr/>
      <dgm:t>
        <a:bodyPr/>
        <a:lstStyle/>
        <a:p>
          <a:endParaRPr lang="ru-RU"/>
        </a:p>
      </dgm:t>
    </dgm:pt>
    <dgm:pt modelId="{C4F54A1C-C434-4E0E-B7C1-84E55EBB34A7}" type="sibTrans" cxnId="{A0432628-F9D4-46B5-B902-9BAC3D95567B}">
      <dgm:prSet/>
      <dgm:spPr/>
      <dgm:t>
        <a:bodyPr/>
        <a:lstStyle/>
        <a:p>
          <a:endParaRPr lang="ru-RU"/>
        </a:p>
      </dgm:t>
    </dgm:pt>
    <dgm:pt modelId="{ACA02D6B-3C37-4461-9425-7D125F518DD4}">
      <dgm:prSet/>
      <dgm:spPr/>
      <dgm:t>
        <a:bodyPr/>
        <a:lstStyle/>
        <a:p>
          <a:r>
            <a:rPr lang="ru-RU" b="1" dirty="0" smtClean="0"/>
            <a:t>Утверждают</a:t>
          </a:r>
          <a:r>
            <a:rPr lang="ru-RU" dirty="0" smtClean="0"/>
            <a:t> состав комиссий по проведению итогового собеседования и комиссий по проверке итогового собеседования</a:t>
          </a:r>
          <a:endParaRPr lang="ru-RU" dirty="0"/>
        </a:p>
      </dgm:t>
    </dgm:pt>
    <dgm:pt modelId="{C0AD1127-CE24-49F3-A685-AF6D685D57DB}" type="parTrans" cxnId="{4CC07370-1C4A-4B73-93BB-78162EB6D54B}">
      <dgm:prSet/>
      <dgm:spPr/>
      <dgm:t>
        <a:bodyPr/>
        <a:lstStyle/>
        <a:p>
          <a:endParaRPr lang="ru-RU"/>
        </a:p>
      </dgm:t>
    </dgm:pt>
    <dgm:pt modelId="{546DA0BD-B077-4C67-8F68-40A41D889D40}" type="sibTrans" cxnId="{4CC07370-1C4A-4B73-93BB-78162EB6D54B}">
      <dgm:prSet/>
      <dgm:spPr/>
      <dgm:t>
        <a:bodyPr/>
        <a:lstStyle/>
        <a:p>
          <a:endParaRPr lang="ru-RU"/>
        </a:p>
      </dgm:t>
    </dgm:pt>
    <dgm:pt modelId="{B3CEDBA5-2923-4191-A734-F4A03682EB89}">
      <dgm:prSet/>
      <dgm:spPr/>
      <dgm:t>
        <a:bodyPr/>
        <a:lstStyle/>
        <a:p>
          <a:r>
            <a:rPr lang="ru-RU" b="1" dirty="0" smtClean="0"/>
            <a:t>Под подпись информируют </a:t>
          </a:r>
          <a:r>
            <a:rPr lang="ru-RU" dirty="0" smtClean="0"/>
            <a:t>участников итогового собеседования и их родителей (законных представителей)</a:t>
          </a:r>
          <a:endParaRPr lang="ru-RU" dirty="0"/>
        </a:p>
      </dgm:t>
    </dgm:pt>
    <dgm:pt modelId="{7E5C5067-D2AE-4C1D-8F9E-DCCCA13A51F1}" type="parTrans" cxnId="{3B60F379-A04E-40E5-96C2-B7287ABB1170}">
      <dgm:prSet/>
      <dgm:spPr/>
      <dgm:t>
        <a:bodyPr/>
        <a:lstStyle/>
        <a:p>
          <a:endParaRPr lang="ru-RU"/>
        </a:p>
      </dgm:t>
    </dgm:pt>
    <dgm:pt modelId="{00F11E26-796B-4EB1-969E-D29425E0A4E8}" type="sibTrans" cxnId="{3B60F379-A04E-40E5-96C2-B7287ABB1170}">
      <dgm:prSet/>
      <dgm:spPr/>
      <dgm:t>
        <a:bodyPr/>
        <a:lstStyle/>
        <a:p>
          <a:endParaRPr lang="ru-RU"/>
        </a:p>
      </dgm:t>
    </dgm:pt>
    <dgm:pt modelId="{53D5A297-D2F9-4D49-8B5B-2078AF277219}">
      <dgm:prSet/>
      <dgm:spPr/>
      <dgm:t>
        <a:bodyPr/>
        <a:lstStyle/>
        <a:p>
          <a:r>
            <a:rPr lang="ru-RU" b="1" dirty="0" smtClean="0"/>
            <a:t>Обеспечивают техническую готовность </a:t>
          </a:r>
          <a:r>
            <a:rPr lang="ru-RU" dirty="0" smtClean="0"/>
            <a:t>мест проведения итогового собеседования к проведению и проверке итогового собеседования</a:t>
          </a:r>
          <a:endParaRPr lang="ru-RU" dirty="0"/>
        </a:p>
      </dgm:t>
    </dgm:pt>
    <dgm:pt modelId="{A97CCC02-DC2F-43BE-97E9-5297F690C46F}" type="parTrans" cxnId="{CA836EF4-2AEA-4F05-AA2B-ED74A36D5B5E}">
      <dgm:prSet/>
      <dgm:spPr/>
      <dgm:t>
        <a:bodyPr/>
        <a:lstStyle/>
        <a:p>
          <a:endParaRPr lang="ru-RU"/>
        </a:p>
      </dgm:t>
    </dgm:pt>
    <dgm:pt modelId="{22CD2F2D-9FF9-4F32-974C-5C1864CF6151}" type="sibTrans" cxnId="{CA836EF4-2AEA-4F05-AA2B-ED74A36D5B5E}">
      <dgm:prSet/>
      <dgm:spPr/>
      <dgm:t>
        <a:bodyPr/>
        <a:lstStyle/>
        <a:p>
          <a:endParaRPr lang="ru-RU"/>
        </a:p>
      </dgm:t>
    </dgm:pt>
    <dgm:pt modelId="{6F0E1B01-FCE1-4170-8878-C182505A4B01}">
      <dgm:prSet/>
      <dgm:spPr/>
      <dgm:t>
        <a:bodyPr/>
        <a:lstStyle/>
        <a:p>
          <a:r>
            <a:rPr lang="ru-RU" b="1" dirty="0" smtClean="0"/>
            <a:t>Направляют</a:t>
          </a:r>
          <a:r>
            <a:rPr lang="ru-RU" dirty="0" smtClean="0"/>
            <a:t> в места проведения итогового собеседования общественных наблюдателей</a:t>
          </a:r>
          <a:endParaRPr lang="ru-RU" dirty="0"/>
        </a:p>
      </dgm:t>
    </dgm:pt>
    <dgm:pt modelId="{AFFABFB9-0168-4258-BCC8-7D54D71E0C76}" type="parTrans" cxnId="{AEB2D135-F32C-4054-9645-B4F0D57D8D11}">
      <dgm:prSet/>
      <dgm:spPr/>
      <dgm:t>
        <a:bodyPr/>
        <a:lstStyle/>
        <a:p>
          <a:endParaRPr lang="ru-RU"/>
        </a:p>
      </dgm:t>
    </dgm:pt>
    <dgm:pt modelId="{64A9C9DE-8ED7-4921-A966-EB0E280AD591}" type="sibTrans" cxnId="{AEB2D135-F32C-4054-9645-B4F0D57D8D11}">
      <dgm:prSet/>
      <dgm:spPr/>
      <dgm:t>
        <a:bodyPr/>
        <a:lstStyle/>
        <a:p>
          <a:endParaRPr lang="ru-RU"/>
        </a:p>
      </dgm:t>
    </dgm:pt>
    <dgm:pt modelId="{90FF896B-46EC-47F0-BC5D-F92FCF9A5079}">
      <dgm:prSet/>
      <dgm:spPr/>
      <dgm:t>
        <a:bodyPr/>
        <a:lstStyle/>
        <a:p>
          <a:r>
            <a:rPr lang="ru-RU" b="1" dirty="0" smtClean="0"/>
            <a:t>Определяют организацию проведения </a:t>
          </a:r>
          <a:r>
            <a:rPr lang="ru-RU" dirty="0" smtClean="0"/>
            <a:t>итогового собеседования исходя из количества обучающихся</a:t>
          </a:r>
          <a:endParaRPr lang="ru-RU" dirty="0"/>
        </a:p>
      </dgm:t>
    </dgm:pt>
    <dgm:pt modelId="{38DCED90-881A-48F1-8DC1-4E7D4DF59789}" type="parTrans" cxnId="{D4461923-4247-4B17-A38E-D3C0C49CA117}">
      <dgm:prSet/>
      <dgm:spPr/>
      <dgm:t>
        <a:bodyPr/>
        <a:lstStyle/>
        <a:p>
          <a:endParaRPr lang="ru-RU"/>
        </a:p>
      </dgm:t>
    </dgm:pt>
    <dgm:pt modelId="{D55208B8-E257-4EAF-A6B1-8C5BD986CA65}" type="sibTrans" cxnId="{D4461923-4247-4B17-A38E-D3C0C49CA117}">
      <dgm:prSet/>
      <dgm:spPr/>
      <dgm:t>
        <a:bodyPr/>
        <a:lstStyle/>
        <a:p>
          <a:endParaRPr lang="ru-RU"/>
        </a:p>
      </dgm:t>
    </dgm:pt>
    <dgm:pt modelId="{CC54B7A8-41E7-4277-8F4B-29610AAE963D}">
      <dgm:prSet/>
      <dgm:spPr/>
      <dgm:t>
        <a:bodyPr/>
        <a:lstStyle/>
        <a:p>
          <a:r>
            <a:rPr lang="ru-RU" b="1" dirty="0" smtClean="0"/>
            <a:t>Под подпись информируют </a:t>
          </a:r>
          <a:r>
            <a:rPr lang="ru-RU" dirty="0" smtClean="0"/>
            <a:t>специалистов, о порядке проведения и проверки итогового собеседования</a:t>
          </a:r>
          <a:endParaRPr lang="ru-RU" dirty="0"/>
        </a:p>
      </dgm:t>
    </dgm:pt>
    <dgm:pt modelId="{423986A6-C900-4A11-B5AA-E7A66B79D90E}" type="parTrans" cxnId="{0F7D74B1-6793-4B9C-85A9-34C61242F874}">
      <dgm:prSet/>
      <dgm:spPr/>
      <dgm:t>
        <a:bodyPr/>
        <a:lstStyle/>
        <a:p>
          <a:endParaRPr lang="ru-RU"/>
        </a:p>
      </dgm:t>
    </dgm:pt>
    <dgm:pt modelId="{E06E7FFB-71C8-48E0-A451-6D1C1CDD996C}" type="sibTrans" cxnId="{0F7D74B1-6793-4B9C-85A9-34C61242F874}">
      <dgm:prSet/>
      <dgm:spPr/>
      <dgm:t>
        <a:bodyPr/>
        <a:lstStyle/>
        <a:p>
          <a:endParaRPr lang="ru-RU"/>
        </a:p>
      </dgm:t>
    </dgm:pt>
    <dgm:pt modelId="{51AB13E1-F72C-4E4E-9819-6B5CEBB2BF0A}" type="pres">
      <dgm:prSet presAssocID="{35C19D6A-5CD1-4731-8773-AB1F4369AC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437618-F764-4771-BC87-4B99259DF24A}" type="pres">
      <dgm:prSet presAssocID="{E3CECD4A-AB64-47D6-85FE-43B53BB3A32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6A4AB-2838-4451-94F0-1F5E540A5E53}" type="pres">
      <dgm:prSet presAssocID="{E912C8F8-7305-44FA-907C-A3A74330273D}" presName="sibTrans" presStyleCnt="0"/>
      <dgm:spPr/>
    </dgm:pt>
    <dgm:pt modelId="{A276D1BF-8585-45FD-BD88-B188DDBBD354}" type="pres">
      <dgm:prSet presAssocID="{ACA02D6B-3C37-4461-9425-7D125F518DD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89E7C-F789-4F55-BC0B-2B504A599750}" type="pres">
      <dgm:prSet presAssocID="{546DA0BD-B077-4C67-8F68-40A41D889D40}" presName="sibTrans" presStyleCnt="0"/>
      <dgm:spPr/>
    </dgm:pt>
    <dgm:pt modelId="{C5356E24-ECB9-414C-BD02-462B9860AC5D}" type="pres">
      <dgm:prSet presAssocID="{CC54B7A8-41E7-4277-8F4B-29610AAE963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73DBF-BF52-4F8F-9708-50F439254D1F}" type="pres">
      <dgm:prSet presAssocID="{E06E7FFB-71C8-48E0-A451-6D1C1CDD996C}" presName="sibTrans" presStyleCnt="0"/>
      <dgm:spPr/>
    </dgm:pt>
    <dgm:pt modelId="{38E30113-483C-4545-AAEA-5EFADDFD83F6}" type="pres">
      <dgm:prSet presAssocID="{B3CEDBA5-2923-4191-A734-F4A03682EB8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D5FA1-EC19-4800-9DE8-6B67712AFCCE}" type="pres">
      <dgm:prSet presAssocID="{00F11E26-796B-4EB1-969E-D29425E0A4E8}" presName="sibTrans" presStyleCnt="0"/>
      <dgm:spPr/>
    </dgm:pt>
    <dgm:pt modelId="{912E8738-8EDE-4CD0-84BE-D956C4322B16}" type="pres">
      <dgm:prSet presAssocID="{53D5A297-D2F9-4D49-8B5B-2078AF27721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197DA-735F-4F96-8DA8-079FF7926C77}" type="pres">
      <dgm:prSet presAssocID="{22CD2F2D-9FF9-4F32-974C-5C1864CF6151}" presName="sibTrans" presStyleCnt="0"/>
      <dgm:spPr/>
    </dgm:pt>
    <dgm:pt modelId="{99FBA45F-1A4C-447D-A3E8-D501C8072454}" type="pres">
      <dgm:prSet presAssocID="{78B14C4E-53E4-45A4-B4C6-C3C3650BED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B2275-73EF-4DE4-B780-5096B301F070}" type="pres">
      <dgm:prSet presAssocID="{30C715C2-2AE9-4A30-B89B-5A458D7FAE10}" presName="sibTrans" presStyleCnt="0"/>
      <dgm:spPr/>
    </dgm:pt>
    <dgm:pt modelId="{B120E41A-10A9-4C4F-9307-961660E18FF2}" type="pres">
      <dgm:prSet presAssocID="{39B99176-D46D-4615-8818-CF5B0E07959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75B56-185B-4D18-BFB0-5AE96B00C882}" type="pres">
      <dgm:prSet presAssocID="{C4F54A1C-C434-4E0E-B7C1-84E55EBB34A7}" presName="sibTrans" presStyleCnt="0"/>
      <dgm:spPr/>
    </dgm:pt>
    <dgm:pt modelId="{3B262695-20CC-4C33-BFC1-54DD52FA741F}" type="pres">
      <dgm:prSet presAssocID="{90FF896B-46EC-47F0-BC5D-F92FCF9A507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11C94-3802-49C4-B2BE-02E1AFA751FD}" type="pres">
      <dgm:prSet presAssocID="{D55208B8-E257-4EAF-A6B1-8C5BD986CA65}" presName="sibTrans" presStyleCnt="0"/>
      <dgm:spPr/>
    </dgm:pt>
    <dgm:pt modelId="{AE1F896B-134C-4180-AA7B-E16F67D80F74}" type="pres">
      <dgm:prSet presAssocID="{6F0E1B01-FCE1-4170-8878-C182505A4B0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68B760-64A9-4F03-8E6C-9A87CA526705}" type="presOf" srcId="{78B14C4E-53E4-45A4-B4C6-C3C3650BEDBF}" destId="{99FBA45F-1A4C-447D-A3E8-D501C8072454}" srcOrd="0" destOrd="0" presId="urn:microsoft.com/office/officeart/2005/8/layout/default"/>
    <dgm:cxn modelId="{21B0FDF3-7E6A-4D2C-9F16-08D51D8B048B}" srcId="{35C19D6A-5CD1-4731-8773-AB1F4369AC06}" destId="{78B14C4E-53E4-45A4-B4C6-C3C3650BEDBF}" srcOrd="5" destOrd="0" parTransId="{598499B1-C66A-45E3-838B-4F3A8E5C15BD}" sibTransId="{30C715C2-2AE9-4A30-B89B-5A458D7FAE10}"/>
    <dgm:cxn modelId="{CA836EF4-2AEA-4F05-AA2B-ED74A36D5B5E}" srcId="{35C19D6A-5CD1-4731-8773-AB1F4369AC06}" destId="{53D5A297-D2F9-4D49-8B5B-2078AF277219}" srcOrd="4" destOrd="0" parTransId="{A97CCC02-DC2F-43BE-97E9-5297F690C46F}" sibTransId="{22CD2F2D-9FF9-4F32-974C-5C1864CF6151}"/>
    <dgm:cxn modelId="{1595EB5D-392B-4B5B-8B5C-79AB0C27DFCA}" type="presOf" srcId="{39B99176-D46D-4615-8818-CF5B0E079599}" destId="{B120E41A-10A9-4C4F-9307-961660E18FF2}" srcOrd="0" destOrd="0" presId="urn:microsoft.com/office/officeart/2005/8/layout/default"/>
    <dgm:cxn modelId="{5910624E-D0B9-4CA2-BB8A-0D01C954C515}" srcId="{35C19D6A-5CD1-4731-8773-AB1F4369AC06}" destId="{E3CECD4A-AB64-47D6-85FE-43B53BB3A32D}" srcOrd="0" destOrd="0" parTransId="{DE178222-1652-4A4B-BDD1-5D92B5014B71}" sibTransId="{E912C8F8-7305-44FA-907C-A3A74330273D}"/>
    <dgm:cxn modelId="{724EF36E-B9D9-4FD9-A922-83608D588995}" type="presOf" srcId="{E3CECD4A-AB64-47D6-85FE-43B53BB3A32D}" destId="{33437618-F764-4771-BC87-4B99259DF24A}" srcOrd="0" destOrd="0" presId="urn:microsoft.com/office/officeart/2005/8/layout/default"/>
    <dgm:cxn modelId="{A7BF6BF5-1B1E-4AC4-BBB3-4EC986252483}" type="presOf" srcId="{ACA02D6B-3C37-4461-9425-7D125F518DD4}" destId="{A276D1BF-8585-45FD-BD88-B188DDBBD354}" srcOrd="0" destOrd="0" presId="urn:microsoft.com/office/officeart/2005/8/layout/default"/>
    <dgm:cxn modelId="{D1A43C7B-4E67-4C2D-9E44-8F60F6EFD86A}" type="presOf" srcId="{90FF896B-46EC-47F0-BC5D-F92FCF9A5079}" destId="{3B262695-20CC-4C33-BFC1-54DD52FA741F}" srcOrd="0" destOrd="0" presId="urn:microsoft.com/office/officeart/2005/8/layout/default"/>
    <dgm:cxn modelId="{3B60F379-A04E-40E5-96C2-B7287ABB1170}" srcId="{35C19D6A-5CD1-4731-8773-AB1F4369AC06}" destId="{B3CEDBA5-2923-4191-A734-F4A03682EB89}" srcOrd="3" destOrd="0" parTransId="{7E5C5067-D2AE-4C1D-8F9E-DCCCA13A51F1}" sibTransId="{00F11E26-796B-4EB1-969E-D29425E0A4E8}"/>
    <dgm:cxn modelId="{81245EEE-BEA2-426E-A702-1475B56F5464}" type="presOf" srcId="{B3CEDBA5-2923-4191-A734-F4A03682EB89}" destId="{38E30113-483C-4545-AAEA-5EFADDFD83F6}" srcOrd="0" destOrd="0" presId="urn:microsoft.com/office/officeart/2005/8/layout/default"/>
    <dgm:cxn modelId="{0F7D74B1-6793-4B9C-85A9-34C61242F874}" srcId="{35C19D6A-5CD1-4731-8773-AB1F4369AC06}" destId="{CC54B7A8-41E7-4277-8F4B-29610AAE963D}" srcOrd="2" destOrd="0" parTransId="{423986A6-C900-4A11-B5AA-E7A66B79D90E}" sibTransId="{E06E7FFB-71C8-48E0-A451-6D1C1CDD996C}"/>
    <dgm:cxn modelId="{A0432628-F9D4-46B5-B902-9BAC3D95567B}" srcId="{35C19D6A-5CD1-4731-8773-AB1F4369AC06}" destId="{39B99176-D46D-4615-8818-CF5B0E079599}" srcOrd="6" destOrd="0" parTransId="{E9098BE5-03D6-4C41-A51E-CECCEE054FF8}" sibTransId="{C4F54A1C-C434-4E0E-B7C1-84E55EBB34A7}"/>
    <dgm:cxn modelId="{AEB2D135-F32C-4054-9645-B4F0D57D8D11}" srcId="{35C19D6A-5CD1-4731-8773-AB1F4369AC06}" destId="{6F0E1B01-FCE1-4170-8878-C182505A4B01}" srcOrd="8" destOrd="0" parTransId="{AFFABFB9-0168-4258-BCC8-7D54D71E0C76}" sibTransId="{64A9C9DE-8ED7-4921-A966-EB0E280AD591}"/>
    <dgm:cxn modelId="{D4461923-4247-4B17-A38E-D3C0C49CA117}" srcId="{35C19D6A-5CD1-4731-8773-AB1F4369AC06}" destId="{90FF896B-46EC-47F0-BC5D-F92FCF9A5079}" srcOrd="7" destOrd="0" parTransId="{38DCED90-881A-48F1-8DC1-4E7D4DF59789}" sibTransId="{D55208B8-E257-4EAF-A6B1-8C5BD986CA65}"/>
    <dgm:cxn modelId="{6FDA6754-3134-4556-B65E-8197680FE10B}" type="presOf" srcId="{35C19D6A-5CD1-4731-8773-AB1F4369AC06}" destId="{51AB13E1-F72C-4E4E-9819-6B5CEBB2BF0A}" srcOrd="0" destOrd="0" presId="urn:microsoft.com/office/officeart/2005/8/layout/default"/>
    <dgm:cxn modelId="{D80C44D9-F9A7-4102-B33E-F218B8BF8C25}" type="presOf" srcId="{53D5A297-D2F9-4D49-8B5B-2078AF277219}" destId="{912E8738-8EDE-4CD0-84BE-D956C4322B16}" srcOrd="0" destOrd="0" presId="urn:microsoft.com/office/officeart/2005/8/layout/default"/>
    <dgm:cxn modelId="{60458CD3-8FAA-4960-9B75-A1A5E0437FED}" type="presOf" srcId="{6F0E1B01-FCE1-4170-8878-C182505A4B01}" destId="{AE1F896B-134C-4180-AA7B-E16F67D80F74}" srcOrd="0" destOrd="0" presId="urn:microsoft.com/office/officeart/2005/8/layout/default"/>
    <dgm:cxn modelId="{FE43E2ED-1DBA-4F5C-8D10-49D910A90B07}" type="presOf" srcId="{CC54B7A8-41E7-4277-8F4B-29610AAE963D}" destId="{C5356E24-ECB9-414C-BD02-462B9860AC5D}" srcOrd="0" destOrd="0" presId="urn:microsoft.com/office/officeart/2005/8/layout/default"/>
    <dgm:cxn modelId="{4CC07370-1C4A-4B73-93BB-78162EB6D54B}" srcId="{35C19D6A-5CD1-4731-8773-AB1F4369AC06}" destId="{ACA02D6B-3C37-4461-9425-7D125F518DD4}" srcOrd="1" destOrd="0" parTransId="{C0AD1127-CE24-49F3-A685-AF6D685D57DB}" sibTransId="{546DA0BD-B077-4C67-8F68-40A41D889D40}"/>
    <dgm:cxn modelId="{088C4714-06FE-487D-B7D2-23F1A68590B8}" type="presParOf" srcId="{51AB13E1-F72C-4E4E-9819-6B5CEBB2BF0A}" destId="{33437618-F764-4771-BC87-4B99259DF24A}" srcOrd="0" destOrd="0" presId="urn:microsoft.com/office/officeart/2005/8/layout/default"/>
    <dgm:cxn modelId="{091A2D59-B20D-4B3A-8058-9A8AC0048B64}" type="presParOf" srcId="{51AB13E1-F72C-4E4E-9819-6B5CEBB2BF0A}" destId="{3046A4AB-2838-4451-94F0-1F5E540A5E53}" srcOrd="1" destOrd="0" presId="urn:microsoft.com/office/officeart/2005/8/layout/default"/>
    <dgm:cxn modelId="{E3E22063-CE04-4013-94AF-5ADA8E65FEB9}" type="presParOf" srcId="{51AB13E1-F72C-4E4E-9819-6B5CEBB2BF0A}" destId="{A276D1BF-8585-45FD-BD88-B188DDBBD354}" srcOrd="2" destOrd="0" presId="urn:microsoft.com/office/officeart/2005/8/layout/default"/>
    <dgm:cxn modelId="{5F5AD583-79AD-429C-952F-E86B279BBA61}" type="presParOf" srcId="{51AB13E1-F72C-4E4E-9819-6B5CEBB2BF0A}" destId="{C7E89E7C-F789-4F55-BC0B-2B504A599750}" srcOrd="3" destOrd="0" presId="urn:microsoft.com/office/officeart/2005/8/layout/default"/>
    <dgm:cxn modelId="{B19FC826-2FE8-4840-94A0-354019C569B1}" type="presParOf" srcId="{51AB13E1-F72C-4E4E-9819-6B5CEBB2BF0A}" destId="{C5356E24-ECB9-414C-BD02-462B9860AC5D}" srcOrd="4" destOrd="0" presId="urn:microsoft.com/office/officeart/2005/8/layout/default"/>
    <dgm:cxn modelId="{3D181B09-0A46-4034-8C0C-BFC2F5A597F9}" type="presParOf" srcId="{51AB13E1-F72C-4E4E-9819-6B5CEBB2BF0A}" destId="{03D73DBF-BF52-4F8F-9708-50F439254D1F}" srcOrd="5" destOrd="0" presId="urn:microsoft.com/office/officeart/2005/8/layout/default"/>
    <dgm:cxn modelId="{27860FDA-8DED-41AE-ADF1-3201DC7F2331}" type="presParOf" srcId="{51AB13E1-F72C-4E4E-9819-6B5CEBB2BF0A}" destId="{38E30113-483C-4545-AAEA-5EFADDFD83F6}" srcOrd="6" destOrd="0" presId="urn:microsoft.com/office/officeart/2005/8/layout/default"/>
    <dgm:cxn modelId="{E68F4F01-F438-4456-AE2C-8C6B0741E102}" type="presParOf" srcId="{51AB13E1-F72C-4E4E-9819-6B5CEBB2BF0A}" destId="{DC3D5FA1-EC19-4800-9DE8-6B67712AFCCE}" srcOrd="7" destOrd="0" presId="urn:microsoft.com/office/officeart/2005/8/layout/default"/>
    <dgm:cxn modelId="{2A066A4D-551B-4654-B3B1-7757EAA7A5C6}" type="presParOf" srcId="{51AB13E1-F72C-4E4E-9819-6B5CEBB2BF0A}" destId="{912E8738-8EDE-4CD0-84BE-D956C4322B16}" srcOrd="8" destOrd="0" presId="urn:microsoft.com/office/officeart/2005/8/layout/default"/>
    <dgm:cxn modelId="{DD12A59B-030A-402D-BD05-3498F4710A8D}" type="presParOf" srcId="{51AB13E1-F72C-4E4E-9819-6B5CEBB2BF0A}" destId="{471197DA-735F-4F96-8DA8-079FF7926C77}" srcOrd="9" destOrd="0" presId="urn:microsoft.com/office/officeart/2005/8/layout/default"/>
    <dgm:cxn modelId="{85798FE9-DA24-471D-974B-405E2D67AD32}" type="presParOf" srcId="{51AB13E1-F72C-4E4E-9819-6B5CEBB2BF0A}" destId="{99FBA45F-1A4C-447D-A3E8-D501C8072454}" srcOrd="10" destOrd="0" presId="urn:microsoft.com/office/officeart/2005/8/layout/default"/>
    <dgm:cxn modelId="{D4E9E176-1BC6-4C4A-9877-CAD6CAA52B07}" type="presParOf" srcId="{51AB13E1-F72C-4E4E-9819-6B5CEBB2BF0A}" destId="{87DB2275-73EF-4DE4-B780-5096B301F070}" srcOrd="11" destOrd="0" presId="urn:microsoft.com/office/officeart/2005/8/layout/default"/>
    <dgm:cxn modelId="{25223F2C-07E1-47A3-BADE-42D18BA98B4E}" type="presParOf" srcId="{51AB13E1-F72C-4E4E-9819-6B5CEBB2BF0A}" destId="{B120E41A-10A9-4C4F-9307-961660E18FF2}" srcOrd="12" destOrd="0" presId="urn:microsoft.com/office/officeart/2005/8/layout/default"/>
    <dgm:cxn modelId="{F59C99BF-B233-46C7-B87A-AB827C32D0BD}" type="presParOf" srcId="{51AB13E1-F72C-4E4E-9819-6B5CEBB2BF0A}" destId="{4AF75B56-185B-4D18-BFB0-5AE96B00C882}" srcOrd="13" destOrd="0" presId="urn:microsoft.com/office/officeart/2005/8/layout/default"/>
    <dgm:cxn modelId="{479E454F-8FE7-4FDC-8CC8-ABFEB6FCD2AB}" type="presParOf" srcId="{51AB13E1-F72C-4E4E-9819-6B5CEBB2BF0A}" destId="{3B262695-20CC-4C33-BFC1-54DD52FA741F}" srcOrd="14" destOrd="0" presId="urn:microsoft.com/office/officeart/2005/8/layout/default"/>
    <dgm:cxn modelId="{BC98B67E-5FD8-45FD-92DB-4B28ABE508C7}" type="presParOf" srcId="{51AB13E1-F72C-4E4E-9819-6B5CEBB2BF0A}" destId="{0AD11C94-3802-49C4-B2BE-02E1AFA751FD}" srcOrd="15" destOrd="0" presId="urn:microsoft.com/office/officeart/2005/8/layout/default"/>
    <dgm:cxn modelId="{29036B77-F8A4-47C3-ACBA-3A02CDA97901}" type="presParOf" srcId="{51AB13E1-F72C-4E4E-9819-6B5CEBB2BF0A}" destId="{AE1F896B-134C-4180-AA7B-E16F67D80F74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94EE35-F28B-4654-950D-A62DFE0774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B39261-1B0D-43ED-A93C-696D6CBC3696}">
      <dgm:prSet phldrT="[Текст]"/>
      <dgm:spPr/>
      <dgm:t>
        <a:bodyPr/>
        <a:lstStyle/>
        <a:p>
          <a:r>
            <a:rPr lang="ru-RU" smtClean="0">
              <a:effectLst/>
              <a:latin typeface="+mn-lt"/>
              <a:ea typeface="+mn-ea"/>
              <a:cs typeface="+mn-cs"/>
            </a:rPr>
            <a:t>Учебные кабинеты проведения итогового собеседования</a:t>
          </a:r>
          <a:endParaRPr lang="ru-RU" dirty="0"/>
        </a:p>
      </dgm:t>
    </dgm:pt>
    <dgm:pt modelId="{B22ADADC-A091-4803-AFC0-D4B27A885463}" type="parTrans" cxnId="{FC045828-F1C5-4731-8210-AAC2758F363B}">
      <dgm:prSet/>
      <dgm:spPr/>
      <dgm:t>
        <a:bodyPr/>
        <a:lstStyle/>
        <a:p>
          <a:endParaRPr lang="ru-RU"/>
        </a:p>
      </dgm:t>
    </dgm:pt>
    <dgm:pt modelId="{56D0969C-DE7A-48DC-9042-2BE6C7F08446}" type="sibTrans" cxnId="{FC045828-F1C5-4731-8210-AAC2758F363B}">
      <dgm:prSet/>
      <dgm:spPr/>
      <dgm:t>
        <a:bodyPr/>
        <a:lstStyle/>
        <a:p>
          <a:endParaRPr lang="ru-RU"/>
        </a:p>
      </dgm:t>
    </dgm:pt>
    <dgm:pt modelId="{EAE9CE29-C0A8-4EC9-8AC4-824218DC6F5F}">
      <dgm:prSet phldrT="[Текст]"/>
      <dgm:spPr/>
      <dgm:t>
        <a:bodyPr/>
        <a:lstStyle/>
        <a:p>
          <a:r>
            <a:rPr lang="ru-RU" smtClean="0">
              <a:effectLst/>
              <a:latin typeface="+mn-lt"/>
              <a:ea typeface="+mn-ea"/>
              <a:cs typeface="+mn-cs"/>
            </a:rPr>
            <a:t>Учебные кабинеты, в которых участники итогового собеседования ожидают очереди </a:t>
          </a:r>
          <a:endParaRPr lang="ru-RU" dirty="0"/>
        </a:p>
      </dgm:t>
    </dgm:pt>
    <dgm:pt modelId="{EA624695-92FE-48DC-9657-DF85037B10F2}" type="parTrans" cxnId="{F6978E56-7F24-4DA0-9C84-BA0FA37BA8BD}">
      <dgm:prSet/>
      <dgm:spPr/>
      <dgm:t>
        <a:bodyPr/>
        <a:lstStyle/>
        <a:p>
          <a:endParaRPr lang="ru-RU"/>
        </a:p>
      </dgm:t>
    </dgm:pt>
    <dgm:pt modelId="{CD7778D5-D81F-4CF8-9933-E0CAC85A3A0D}" type="sibTrans" cxnId="{F6978E56-7F24-4DA0-9C84-BA0FA37BA8BD}">
      <dgm:prSet/>
      <dgm:spPr/>
      <dgm:t>
        <a:bodyPr/>
        <a:lstStyle/>
        <a:p>
          <a:endParaRPr lang="ru-RU"/>
        </a:p>
      </dgm:t>
    </dgm:pt>
    <dgm:pt modelId="{6DFCD6A9-6783-4D37-AC48-67CAA99BFEBD}">
      <dgm:prSet phldrT="[Текст]"/>
      <dgm:spPr/>
      <dgm:t>
        <a:bodyPr/>
        <a:lstStyle/>
        <a:p>
          <a:r>
            <a:rPr lang="ru-RU" dirty="0" smtClean="0">
              <a:effectLst/>
              <a:latin typeface="+mn-lt"/>
              <a:ea typeface="+mn-ea"/>
              <a:cs typeface="+mn-cs"/>
            </a:rPr>
            <a:t>Помещение для ответственного организатора образовательной организации </a:t>
          </a:r>
          <a:endParaRPr lang="ru-RU" dirty="0"/>
        </a:p>
      </dgm:t>
    </dgm:pt>
    <dgm:pt modelId="{F38559FF-58C4-46CD-BE1D-D1E4B521FBDC}" type="parTrans" cxnId="{437B817F-A302-44AF-94D5-72F756321B9E}">
      <dgm:prSet/>
      <dgm:spPr/>
      <dgm:t>
        <a:bodyPr/>
        <a:lstStyle/>
        <a:p>
          <a:endParaRPr lang="ru-RU"/>
        </a:p>
      </dgm:t>
    </dgm:pt>
    <dgm:pt modelId="{081DB0AB-E4B2-42BF-93B5-C224BBECF43B}" type="sibTrans" cxnId="{437B817F-A302-44AF-94D5-72F756321B9E}">
      <dgm:prSet/>
      <dgm:spPr/>
      <dgm:t>
        <a:bodyPr/>
        <a:lstStyle/>
        <a:p>
          <a:endParaRPr lang="ru-RU"/>
        </a:p>
      </dgm:t>
    </dgm:pt>
    <dgm:pt modelId="{F1599C5D-6786-4BA8-A8AC-0BAB010760C0}" type="pres">
      <dgm:prSet presAssocID="{5E94EE35-F28B-4654-950D-A62DFE0774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D42F23-0627-4812-A459-47937B611598}" type="pres">
      <dgm:prSet presAssocID="{76B39261-1B0D-43ED-A93C-696D6CBC369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6453F-90C4-4D8E-B65C-7E465A1AE794}" type="pres">
      <dgm:prSet presAssocID="{56D0969C-DE7A-48DC-9042-2BE6C7F08446}" presName="spacer" presStyleCnt="0"/>
      <dgm:spPr/>
    </dgm:pt>
    <dgm:pt modelId="{98512129-E9CF-4D7F-9B2B-9761377DCB6B}" type="pres">
      <dgm:prSet presAssocID="{EAE9CE29-C0A8-4EC9-8AC4-824218DC6F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469EB-BC90-4856-AB55-D824206A1520}" type="pres">
      <dgm:prSet presAssocID="{CD7778D5-D81F-4CF8-9933-E0CAC85A3A0D}" presName="spacer" presStyleCnt="0"/>
      <dgm:spPr/>
    </dgm:pt>
    <dgm:pt modelId="{EB497538-570A-46C7-B7AC-527331426B41}" type="pres">
      <dgm:prSet presAssocID="{6DFCD6A9-6783-4D37-AC48-67CAA99BFE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8B24B0-5953-4569-807A-0FA47A1B0EEF}" type="presOf" srcId="{EAE9CE29-C0A8-4EC9-8AC4-824218DC6F5F}" destId="{98512129-E9CF-4D7F-9B2B-9761377DCB6B}" srcOrd="0" destOrd="0" presId="urn:microsoft.com/office/officeart/2005/8/layout/vList2"/>
    <dgm:cxn modelId="{2B90DD48-C65B-4487-A107-DCF45390A09D}" type="presOf" srcId="{5E94EE35-F28B-4654-950D-A62DFE077444}" destId="{F1599C5D-6786-4BA8-A8AC-0BAB010760C0}" srcOrd="0" destOrd="0" presId="urn:microsoft.com/office/officeart/2005/8/layout/vList2"/>
    <dgm:cxn modelId="{F6978E56-7F24-4DA0-9C84-BA0FA37BA8BD}" srcId="{5E94EE35-F28B-4654-950D-A62DFE077444}" destId="{EAE9CE29-C0A8-4EC9-8AC4-824218DC6F5F}" srcOrd="1" destOrd="0" parTransId="{EA624695-92FE-48DC-9657-DF85037B10F2}" sibTransId="{CD7778D5-D81F-4CF8-9933-E0CAC85A3A0D}"/>
    <dgm:cxn modelId="{437B817F-A302-44AF-94D5-72F756321B9E}" srcId="{5E94EE35-F28B-4654-950D-A62DFE077444}" destId="{6DFCD6A9-6783-4D37-AC48-67CAA99BFEBD}" srcOrd="2" destOrd="0" parTransId="{F38559FF-58C4-46CD-BE1D-D1E4B521FBDC}" sibTransId="{081DB0AB-E4B2-42BF-93B5-C224BBECF43B}"/>
    <dgm:cxn modelId="{FC045828-F1C5-4731-8210-AAC2758F363B}" srcId="{5E94EE35-F28B-4654-950D-A62DFE077444}" destId="{76B39261-1B0D-43ED-A93C-696D6CBC3696}" srcOrd="0" destOrd="0" parTransId="{B22ADADC-A091-4803-AFC0-D4B27A885463}" sibTransId="{56D0969C-DE7A-48DC-9042-2BE6C7F08446}"/>
    <dgm:cxn modelId="{7343857F-9C82-46DF-9088-D0DF9B4A41DB}" type="presOf" srcId="{76B39261-1B0D-43ED-A93C-696D6CBC3696}" destId="{28D42F23-0627-4812-A459-47937B611598}" srcOrd="0" destOrd="0" presId="urn:microsoft.com/office/officeart/2005/8/layout/vList2"/>
    <dgm:cxn modelId="{7A6977A4-773B-47A7-8A3E-CF043990B53A}" type="presOf" srcId="{6DFCD6A9-6783-4D37-AC48-67CAA99BFEBD}" destId="{EB497538-570A-46C7-B7AC-527331426B41}" srcOrd="0" destOrd="0" presId="urn:microsoft.com/office/officeart/2005/8/layout/vList2"/>
    <dgm:cxn modelId="{45B36FD2-FB6A-470B-8EFF-FB09C8CB8338}" type="presParOf" srcId="{F1599C5D-6786-4BA8-A8AC-0BAB010760C0}" destId="{28D42F23-0627-4812-A459-47937B611598}" srcOrd="0" destOrd="0" presId="urn:microsoft.com/office/officeart/2005/8/layout/vList2"/>
    <dgm:cxn modelId="{396208B4-EC64-40B0-B8C7-22C76D4D578C}" type="presParOf" srcId="{F1599C5D-6786-4BA8-A8AC-0BAB010760C0}" destId="{4CD6453F-90C4-4D8E-B65C-7E465A1AE794}" srcOrd="1" destOrd="0" presId="urn:microsoft.com/office/officeart/2005/8/layout/vList2"/>
    <dgm:cxn modelId="{2BE4CC82-6838-4838-95D3-E0EBFD6F589D}" type="presParOf" srcId="{F1599C5D-6786-4BA8-A8AC-0BAB010760C0}" destId="{98512129-E9CF-4D7F-9B2B-9761377DCB6B}" srcOrd="2" destOrd="0" presId="urn:microsoft.com/office/officeart/2005/8/layout/vList2"/>
    <dgm:cxn modelId="{E149D1A3-C380-46CC-9BC2-2CE85D23ECB4}" type="presParOf" srcId="{F1599C5D-6786-4BA8-A8AC-0BAB010760C0}" destId="{717469EB-BC90-4856-AB55-D824206A1520}" srcOrd="3" destOrd="0" presId="urn:microsoft.com/office/officeart/2005/8/layout/vList2"/>
    <dgm:cxn modelId="{2C6C7829-6981-444F-ADEE-809699A55A2C}" type="presParOf" srcId="{F1599C5D-6786-4BA8-A8AC-0BAB010760C0}" destId="{EB497538-570A-46C7-B7AC-527331426B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E1A2CF-6F9E-4154-8AE7-27CCDA093D0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B3D1DB-5A9D-4F60-94A4-2E1DD710B3B0}">
      <dgm:prSet phldrT="[Текст]"/>
      <dgm:spPr/>
      <dgm:t>
        <a:bodyPr/>
        <a:lstStyle/>
        <a:p>
          <a:r>
            <a:rPr lang="ru-RU" dirty="0" smtClean="0"/>
            <a:t>Ответственный организатор ОО</a:t>
          </a:r>
          <a:endParaRPr lang="ru-RU" dirty="0"/>
        </a:p>
      </dgm:t>
    </dgm:pt>
    <dgm:pt modelId="{83ECC945-ED1F-41B2-8866-5C4A3BF476D9}" type="parTrans" cxnId="{9D49101F-053E-483E-BA9C-C21784EF1075}">
      <dgm:prSet/>
      <dgm:spPr/>
      <dgm:t>
        <a:bodyPr/>
        <a:lstStyle/>
        <a:p>
          <a:endParaRPr lang="ru-RU"/>
        </a:p>
      </dgm:t>
    </dgm:pt>
    <dgm:pt modelId="{73264A94-7A69-4C3C-8B4D-6B5542D5BF86}" type="sibTrans" cxnId="{9D49101F-053E-483E-BA9C-C21784EF1075}">
      <dgm:prSet/>
      <dgm:spPr/>
      <dgm:t>
        <a:bodyPr/>
        <a:lstStyle/>
        <a:p>
          <a:endParaRPr lang="ru-RU"/>
        </a:p>
      </dgm:t>
    </dgm:pt>
    <dgm:pt modelId="{9183863B-02BE-403C-AD8A-BF57516D35EF}">
      <dgm:prSet phldrT="[Текст]"/>
      <dgm:spPr/>
      <dgm:t>
        <a:bodyPr/>
        <a:lstStyle/>
        <a:p>
          <a:r>
            <a:rPr lang="ru-RU" dirty="0" smtClean="0"/>
            <a:t>Обеспечивает подготовку и проведение итогового собеседования</a:t>
          </a:r>
          <a:endParaRPr lang="ru-RU" dirty="0"/>
        </a:p>
      </dgm:t>
    </dgm:pt>
    <dgm:pt modelId="{0DCA2CB2-3A36-496B-A1DC-488831326B17}" type="parTrans" cxnId="{02D9207E-6D59-489D-9763-276010FFE4CC}">
      <dgm:prSet/>
      <dgm:spPr/>
      <dgm:t>
        <a:bodyPr/>
        <a:lstStyle/>
        <a:p>
          <a:endParaRPr lang="ru-RU"/>
        </a:p>
      </dgm:t>
    </dgm:pt>
    <dgm:pt modelId="{8B89F23F-5E8F-4BAB-BC43-5072B2D0B194}" type="sibTrans" cxnId="{02D9207E-6D59-489D-9763-276010FFE4CC}">
      <dgm:prSet/>
      <dgm:spPr/>
      <dgm:t>
        <a:bodyPr/>
        <a:lstStyle/>
        <a:p>
          <a:endParaRPr lang="ru-RU"/>
        </a:p>
      </dgm:t>
    </dgm:pt>
    <dgm:pt modelId="{99433A4F-FC0F-499F-B9F1-2D8EC6AB286B}">
      <dgm:prSet phldrT="[Текст]"/>
      <dgm:spPr/>
      <dgm:t>
        <a:bodyPr/>
        <a:lstStyle/>
        <a:p>
          <a:r>
            <a:rPr lang="ru-RU" dirty="0" smtClean="0"/>
            <a:t>Организаторы проведения</a:t>
          </a:r>
          <a:endParaRPr lang="ru-RU" dirty="0"/>
        </a:p>
      </dgm:t>
    </dgm:pt>
    <dgm:pt modelId="{65A35D8E-6D0E-4420-9EAB-C8708FE120FB}" type="parTrans" cxnId="{A97D8B99-137E-4717-A030-34858103E0A1}">
      <dgm:prSet/>
      <dgm:spPr/>
      <dgm:t>
        <a:bodyPr/>
        <a:lstStyle/>
        <a:p>
          <a:endParaRPr lang="ru-RU"/>
        </a:p>
      </dgm:t>
    </dgm:pt>
    <dgm:pt modelId="{7149037F-B8F7-44DD-A399-CF1E1730D8D6}" type="sibTrans" cxnId="{A97D8B99-137E-4717-A030-34858103E0A1}">
      <dgm:prSet/>
      <dgm:spPr/>
      <dgm:t>
        <a:bodyPr/>
        <a:lstStyle/>
        <a:p>
          <a:endParaRPr lang="ru-RU"/>
        </a:p>
      </dgm:t>
    </dgm:pt>
    <dgm:pt modelId="{0E536A4E-41BC-448F-86F4-067635B18262}">
      <dgm:prSet phldrT="[Текст]"/>
      <dgm:spPr/>
      <dgm:t>
        <a:bodyPr/>
        <a:lstStyle/>
        <a:p>
          <a:r>
            <a:rPr lang="ru-RU" dirty="0" smtClean="0"/>
            <a:t>Не менее одного на ОО</a:t>
          </a:r>
          <a:endParaRPr lang="ru-RU" dirty="0"/>
        </a:p>
      </dgm:t>
    </dgm:pt>
    <dgm:pt modelId="{EBFCB65A-BCEE-45B2-97C4-D2309E50FBF9}" type="parTrans" cxnId="{8DA2FF59-B042-40F5-8101-066413823713}">
      <dgm:prSet/>
      <dgm:spPr/>
      <dgm:t>
        <a:bodyPr/>
        <a:lstStyle/>
        <a:p>
          <a:endParaRPr lang="ru-RU"/>
        </a:p>
      </dgm:t>
    </dgm:pt>
    <dgm:pt modelId="{B518CDFB-A3AE-4D24-A4B2-7D3F614FF426}" type="sibTrans" cxnId="{8DA2FF59-B042-40F5-8101-066413823713}">
      <dgm:prSet/>
      <dgm:spPr/>
      <dgm:t>
        <a:bodyPr/>
        <a:lstStyle/>
        <a:p>
          <a:endParaRPr lang="ru-RU"/>
        </a:p>
      </dgm:t>
    </dgm:pt>
    <dgm:pt modelId="{525D3659-DAFF-4253-A14D-15122BE312E1}">
      <dgm:prSet phldrT="[Текст]"/>
      <dgm:spPr/>
      <dgm:t>
        <a:bodyPr/>
        <a:lstStyle/>
        <a:p>
          <a:r>
            <a:rPr lang="ru-RU" dirty="0" smtClean="0"/>
            <a:t>Обеспечивает подготовку технических средств, получение КИМ, тиражирование</a:t>
          </a:r>
          <a:endParaRPr lang="ru-RU" dirty="0"/>
        </a:p>
      </dgm:t>
    </dgm:pt>
    <dgm:pt modelId="{711AD2AC-F804-41CA-8B31-D9E42FC345E8}" type="parTrans" cxnId="{12F7A601-6AA0-46F3-9ACB-E2849C4DFCF0}">
      <dgm:prSet/>
      <dgm:spPr/>
      <dgm:t>
        <a:bodyPr/>
        <a:lstStyle/>
        <a:p>
          <a:endParaRPr lang="ru-RU"/>
        </a:p>
      </dgm:t>
    </dgm:pt>
    <dgm:pt modelId="{E13987F4-3A89-4ACB-81E8-47D49043587C}" type="sibTrans" cxnId="{12F7A601-6AA0-46F3-9ACB-E2849C4DFCF0}">
      <dgm:prSet/>
      <dgm:spPr/>
      <dgm:t>
        <a:bodyPr/>
        <a:lstStyle/>
        <a:p>
          <a:endParaRPr lang="ru-RU"/>
        </a:p>
      </dgm:t>
    </dgm:pt>
    <dgm:pt modelId="{58E1F9A5-4063-4576-8569-A56C863A84A8}">
      <dgm:prSet phldrT="[Текст]"/>
      <dgm:spPr/>
      <dgm:t>
        <a:bodyPr/>
        <a:lstStyle/>
        <a:p>
          <a:r>
            <a:rPr lang="ru-RU" dirty="0" smtClean="0"/>
            <a:t>Обеспечивают передвижение участников, соблюдение Порядка</a:t>
          </a:r>
          <a:endParaRPr lang="ru-RU" dirty="0"/>
        </a:p>
      </dgm:t>
    </dgm:pt>
    <dgm:pt modelId="{7AF1DE07-B1C0-4292-BEC0-46E0E9646E2A}" type="parTrans" cxnId="{1DF755CF-E1AD-493E-9891-8E8247EB1961}">
      <dgm:prSet/>
      <dgm:spPr/>
      <dgm:t>
        <a:bodyPr/>
        <a:lstStyle/>
        <a:p>
          <a:endParaRPr lang="ru-RU"/>
        </a:p>
      </dgm:t>
    </dgm:pt>
    <dgm:pt modelId="{2BBC50D5-8BFD-40A4-AAD4-522F4438F2A7}" type="sibTrans" cxnId="{1DF755CF-E1AD-493E-9891-8E8247EB1961}">
      <dgm:prSet/>
      <dgm:spPr/>
      <dgm:t>
        <a:bodyPr/>
        <a:lstStyle/>
        <a:p>
          <a:endParaRPr lang="ru-RU"/>
        </a:p>
      </dgm:t>
    </dgm:pt>
    <dgm:pt modelId="{F973CE6D-B2CB-452C-B141-940A9CC941F3}">
      <dgm:prSet phldrT="[Текст]"/>
      <dgm:spPr/>
      <dgm:t>
        <a:bodyPr/>
        <a:lstStyle/>
        <a:p>
          <a:r>
            <a:rPr lang="ru-RU" dirty="0" smtClean="0"/>
            <a:t>Экзаменатор-собеседник</a:t>
          </a:r>
          <a:endParaRPr lang="ru-RU" dirty="0"/>
        </a:p>
      </dgm:t>
    </dgm:pt>
    <dgm:pt modelId="{6C2C4319-9A93-4F8B-8528-7F995FD0A16B}" type="parTrans" cxnId="{652CFE4C-736B-4B49-AEB8-AFC4C26FCB43}">
      <dgm:prSet/>
      <dgm:spPr/>
      <dgm:t>
        <a:bodyPr/>
        <a:lstStyle/>
        <a:p>
          <a:endParaRPr lang="ru-RU"/>
        </a:p>
      </dgm:t>
    </dgm:pt>
    <dgm:pt modelId="{D4AF43FC-8007-4EF6-8ED7-2D3A0D0E47F7}" type="sibTrans" cxnId="{652CFE4C-736B-4B49-AEB8-AFC4C26FCB43}">
      <dgm:prSet/>
      <dgm:spPr/>
      <dgm:t>
        <a:bodyPr/>
        <a:lstStyle/>
        <a:p>
          <a:endParaRPr lang="ru-RU"/>
        </a:p>
      </dgm:t>
    </dgm:pt>
    <dgm:pt modelId="{3BB8DBA7-3D5A-4C6F-B51D-51D6ECC5F972}">
      <dgm:prSet phldrT="[Текст]"/>
      <dgm:spPr/>
      <dgm:t>
        <a:bodyPr/>
        <a:lstStyle/>
        <a:p>
          <a:r>
            <a:rPr lang="ru-RU" dirty="0" smtClean="0"/>
            <a:t>Один на аудиторию</a:t>
          </a:r>
          <a:endParaRPr lang="ru-RU" dirty="0"/>
        </a:p>
      </dgm:t>
    </dgm:pt>
    <dgm:pt modelId="{9AA487D0-6593-4166-AA21-1DE4EC4D80AE}" type="parTrans" cxnId="{E6BB8B74-71E5-4D0C-8486-F08FA54B6111}">
      <dgm:prSet/>
      <dgm:spPr/>
      <dgm:t>
        <a:bodyPr/>
        <a:lstStyle/>
        <a:p>
          <a:endParaRPr lang="ru-RU"/>
        </a:p>
      </dgm:t>
    </dgm:pt>
    <dgm:pt modelId="{5F5A19BC-B405-4EBA-B34B-A926E029CA1A}" type="sibTrans" cxnId="{E6BB8B74-71E5-4D0C-8486-F08FA54B6111}">
      <dgm:prSet/>
      <dgm:spPr/>
      <dgm:t>
        <a:bodyPr/>
        <a:lstStyle/>
        <a:p>
          <a:endParaRPr lang="ru-RU"/>
        </a:p>
      </dgm:t>
    </dgm:pt>
    <dgm:pt modelId="{9F8E37E0-1A4F-41E0-A90F-8CEAF0200E2B}">
      <dgm:prSet phldrT="[Текст]"/>
      <dgm:spPr/>
      <dgm:t>
        <a:bodyPr/>
        <a:lstStyle/>
        <a:p>
          <a:r>
            <a:rPr lang="ru-RU" dirty="0" smtClean="0"/>
            <a:t>Обеспечивает проведение собеседования с участниками </a:t>
          </a:r>
          <a:endParaRPr lang="ru-RU" dirty="0"/>
        </a:p>
      </dgm:t>
    </dgm:pt>
    <dgm:pt modelId="{764096ED-1F56-4B76-947C-B56E7D0B540D}" type="parTrans" cxnId="{E42C2F39-6DC1-4C28-8021-2CCBAEF054D9}">
      <dgm:prSet/>
      <dgm:spPr/>
      <dgm:t>
        <a:bodyPr/>
        <a:lstStyle/>
        <a:p>
          <a:endParaRPr lang="ru-RU"/>
        </a:p>
      </dgm:t>
    </dgm:pt>
    <dgm:pt modelId="{E0F3595D-18C7-44FA-A685-A3B52554140C}" type="sibTrans" cxnId="{E42C2F39-6DC1-4C28-8021-2CCBAEF054D9}">
      <dgm:prSet/>
      <dgm:spPr/>
      <dgm:t>
        <a:bodyPr/>
        <a:lstStyle/>
        <a:p>
          <a:endParaRPr lang="ru-RU"/>
        </a:p>
      </dgm:t>
    </dgm:pt>
    <dgm:pt modelId="{903C615B-6625-4EB5-B9A4-574E0F4315B4}">
      <dgm:prSet phldrT="[Текст]"/>
      <dgm:spPr/>
      <dgm:t>
        <a:bodyPr/>
        <a:lstStyle/>
        <a:p>
          <a:r>
            <a:rPr lang="ru-RU" dirty="0" smtClean="0"/>
            <a:t>Технический специалист </a:t>
          </a:r>
          <a:endParaRPr lang="ru-RU" dirty="0"/>
        </a:p>
      </dgm:t>
    </dgm:pt>
    <dgm:pt modelId="{9EDDD19E-5100-40CA-83E6-CE1BCA57B31B}" type="parTrans" cxnId="{21FBCDD7-5804-4C13-BB42-B1D2A2C6EAAE}">
      <dgm:prSet/>
      <dgm:spPr/>
      <dgm:t>
        <a:bodyPr/>
        <a:lstStyle/>
        <a:p>
          <a:endParaRPr lang="ru-RU"/>
        </a:p>
      </dgm:t>
    </dgm:pt>
    <dgm:pt modelId="{EA2418ED-1473-4E02-AC66-B2F615775FF4}" type="sibTrans" cxnId="{21FBCDD7-5804-4C13-BB42-B1D2A2C6EAAE}">
      <dgm:prSet/>
      <dgm:spPr/>
      <dgm:t>
        <a:bodyPr/>
        <a:lstStyle/>
        <a:p>
          <a:endParaRPr lang="ru-RU"/>
        </a:p>
      </dgm:t>
    </dgm:pt>
    <dgm:pt modelId="{7A486C4E-C02A-4075-9F59-DED0E1698677}">
      <dgm:prSet phldrT="[Текст]"/>
      <dgm:spPr/>
      <dgm:t>
        <a:bodyPr/>
        <a:lstStyle/>
        <a:p>
          <a:r>
            <a:rPr lang="ru-RU" dirty="0" smtClean="0"/>
            <a:t>Эксперт по проверке</a:t>
          </a:r>
          <a:endParaRPr lang="ru-RU" dirty="0"/>
        </a:p>
      </dgm:t>
    </dgm:pt>
    <dgm:pt modelId="{D2BF8918-3B69-4230-AA2D-A2D437A6FB5A}" type="parTrans" cxnId="{04888ECE-AEAA-4C3C-A207-9A56E34F4E88}">
      <dgm:prSet/>
      <dgm:spPr/>
      <dgm:t>
        <a:bodyPr/>
        <a:lstStyle/>
        <a:p>
          <a:endParaRPr lang="ru-RU"/>
        </a:p>
      </dgm:t>
    </dgm:pt>
    <dgm:pt modelId="{9A756C25-CC93-4679-BE24-9E42FED87E25}" type="sibTrans" cxnId="{04888ECE-AEAA-4C3C-A207-9A56E34F4E88}">
      <dgm:prSet/>
      <dgm:spPr/>
      <dgm:t>
        <a:bodyPr/>
        <a:lstStyle/>
        <a:p>
          <a:endParaRPr lang="ru-RU"/>
        </a:p>
      </dgm:t>
    </dgm:pt>
    <dgm:pt modelId="{D04614AE-2B61-4E43-8297-527F3EFF683D}">
      <dgm:prSet phldrT="[Текст]"/>
      <dgm:spPr/>
      <dgm:t>
        <a:bodyPr/>
        <a:lstStyle/>
        <a:p>
          <a:r>
            <a:rPr lang="ru-RU" dirty="0" smtClean="0"/>
            <a:t>Исходя из количества участников и схемы проведения</a:t>
          </a:r>
          <a:endParaRPr lang="ru-RU" dirty="0"/>
        </a:p>
      </dgm:t>
    </dgm:pt>
    <dgm:pt modelId="{9559DE8E-1FC7-4ED9-B875-B6E66E7FA373}" type="parTrans" cxnId="{AA0FE6DB-764F-41E7-B0BE-63EA57C87F23}">
      <dgm:prSet/>
      <dgm:spPr/>
      <dgm:t>
        <a:bodyPr/>
        <a:lstStyle/>
        <a:p>
          <a:endParaRPr lang="ru-RU"/>
        </a:p>
      </dgm:t>
    </dgm:pt>
    <dgm:pt modelId="{C610C1EE-941F-44DB-A8E4-5EF288E02A86}" type="sibTrans" cxnId="{AA0FE6DB-764F-41E7-B0BE-63EA57C87F23}">
      <dgm:prSet/>
      <dgm:spPr/>
      <dgm:t>
        <a:bodyPr/>
        <a:lstStyle/>
        <a:p>
          <a:endParaRPr lang="ru-RU"/>
        </a:p>
      </dgm:t>
    </dgm:pt>
    <dgm:pt modelId="{4FEC6764-4261-40A7-818D-253BCF4BF3FB}">
      <dgm:prSet phldrT="[Текст]"/>
      <dgm:spPr/>
      <dgm:t>
        <a:bodyPr/>
        <a:lstStyle/>
        <a:p>
          <a:r>
            <a:rPr lang="ru-RU" dirty="0" smtClean="0"/>
            <a:t>Обеспечивает проверку и оценивание ответов</a:t>
          </a:r>
          <a:endParaRPr lang="ru-RU" dirty="0"/>
        </a:p>
      </dgm:t>
    </dgm:pt>
    <dgm:pt modelId="{901EE7C0-A77C-4B42-B4A6-DF767321CA4F}" type="parTrans" cxnId="{57140281-E8BD-4F7C-B072-48D3A4DACE91}">
      <dgm:prSet/>
      <dgm:spPr/>
      <dgm:t>
        <a:bodyPr/>
        <a:lstStyle/>
        <a:p>
          <a:endParaRPr lang="ru-RU"/>
        </a:p>
      </dgm:t>
    </dgm:pt>
    <dgm:pt modelId="{6364DFB9-2059-463D-B451-0021D38015E9}" type="sibTrans" cxnId="{57140281-E8BD-4F7C-B072-48D3A4DACE91}">
      <dgm:prSet/>
      <dgm:spPr/>
      <dgm:t>
        <a:bodyPr/>
        <a:lstStyle/>
        <a:p>
          <a:endParaRPr lang="ru-RU"/>
        </a:p>
      </dgm:t>
    </dgm:pt>
    <dgm:pt modelId="{3F75A5B1-6151-4797-928D-2FF1C40C10B2}">
      <dgm:prSet phldrT="[Текст]"/>
      <dgm:spPr/>
      <dgm:t>
        <a:bodyPr/>
        <a:lstStyle/>
        <a:p>
          <a:r>
            <a:rPr lang="ru-RU" smtClean="0"/>
            <a:t>Один на ОО</a:t>
          </a:r>
          <a:endParaRPr lang="ru-RU" dirty="0"/>
        </a:p>
      </dgm:t>
    </dgm:pt>
    <dgm:pt modelId="{5863DE69-C852-4576-8232-6763CCBB4B51}" type="parTrans" cxnId="{C63E6E9B-7503-47BD-9BA1-EF66BBD0266C}">
      <dgm:prSet/>
      <dgm:spPr/>
      <dgm:t>
        <a:bodyPr/>
        <a:lstStyle/>
        <a:p>
          <a:endParaRPr lang="ru-RU"/>
        </a:p>
      </dgm:t>
    </dgm:pt>
    <dgm:pt modelId="{3174F459-4D0B-446B-BC16-10C41D67C264}" type="sibTrans" cxnId="{C63E6E9B-7503-47BD-9BA1-EF66BBD0266C}">
      <dgm:prSet/>
      <dgm:spPr/>
      <dgm:t>
        <a:bodyPr/>
        <a:lstStyle/>
        <a:p>
          <a:endParaRPr lang="ru-RU"/>
        </a:p>
      </dgm:t>
    </dgm:pt>
    <dgm:pt modelId="{51A2FD47-BCDC-41C3-8D5E-862BEFCA8FAE}">
      <dgm:prSet phldrT="[Текст]"/>
      <dgm:spPr/>
      <dgm:t>
        <a:bodyPr/>
        <a:lstStyle/>
        <a:p>
          <a:r>
            <a:rPr lang="ru-RU" smtClean="0"/>
            <a:t>Исходя из количества аудиторий и участников</a:t>
          </a:r>
          <a:endParaRPr lang="ru-RU" dirty="0"/>
        </a:p>
      </dgm:t>
    </dgm:pt>
    <dgm:pt modelId="{345EF2CB-81E4-4A62-9C58-6FF98C618B78}" type="parTrans" cxnId="{2C56A0CE-DAD5-4816-B09E-BA7326724ED4}">
      <dgm:prSet/>
      <dgm:spPr/>
      <dgm:t>
        <a:bodyPr/>
        <a:lstStyle/>
        <a:p>
          <a:endParaRPr lang="ru-RU"/>
        </a:p>
      </dgm:t>
    </dgm:pt>
    <dgm:pt modelId="{8B84238D-8238-4841-A0A3-F8A35255143A}" type="sibTrans" cxnId="{2C56A0CE-DAD5-4816-B09E-BA7326724ED4}">
      <dgm:prSet/>
      <dgm:spPr/>
      <dgm:t>
        <a:bodyPr/>
        <a:lstStyle/>
        <a:p>
          <a:endParaRPr lang="ru-RU"/>
        </a:p>
      </dgm:t>
    </dgm:pt>
    <dgm:pt modelId="{3CD87DCD-B4AA-4F2F-85CF-DAA37D278D3D}" type="pres">
      <dgm:prSet presAssocID="{12E1A2CF-6F9E-4154-8AE7-27CCDA093D0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B3E4D76-7D95-4D35-9742-799A30460793}" type="pres">
      <dgm:prSet presAssocID="{C8B3D1DB-5A9D-4F60-94A4-2E1DD710B3B0}" presName="thickLine" presStyleLbl="alignNode1" presStyleIdx="0" presStyleCnt="5"/>
      <dgm:spPr/>
    </dgm:pt>
    <dgm:pt modelId="{6FBC144A-9158-4401-B7F9-96EF747F1797}" type="pres">
      <dgm:prSet presAssocID="{C8B3D1DB-5A9D-4F60-94A4-2E1DD710B3B0}" presName="horz1" presStyleCnt="0"/>
      <dgm:spPr/>
    </dgm:pt>
    <dgm:pt modelId="{0B4BA46B-8E40-4824-887C-401D9D22C830}" type="pres">
      <dgm:prSet presAssocID="{C8B3D1DB-5A9D-4F60-94A4-2E1DD710B3B0}" presName="tx1" presStyleLbl="revTx" presStyleIdx="0" presStyleCnt="15"/>
      <dgm:spPr/>
      <dgm:t>
        <a:bodyPr/>
        <a:lstStyle/>
        <a:p>
          <a:endParaRPr lang="ru-RU"/>
        </a:p>
      </dgm:t>
    </dgm:pt>
    <dgm:pt modelId="{CFFFEA3E-9AF6-4494-8326-2EE4D59C209D}" type="pres">
      <dgm:prSet presAssocID="{C8B3D1DB-5A9D-4F60-94A4-2E1DD710B3B0}" presName="vert1" presStyleCnt="0"/>
      <dgm:spPr/>
    </dgm:pt>
    <dgm:pt modelId="{C52632BE-EEBF-4DFB-BDC6-29B3BC3374F8}" type="pres">
      <dgm:prSet presAssocID="{3F75A5B1-6151-4797-928D-2FF1C40C10B2}" presName="vertSpace2a" presStyleCnt="0"/>
      <dgm:spPr/>
    </dgm:pt>
    <dgm:pt modelId="{C985D6BA-AF91-4825-BA22-A3B4375BD984}" type="pres">
      <dgm:prSet presAssocID="{3F75A5B1-6151-4797-928D-2FF1C40C10B2}" presName="horz2" presStyleCnt="0"/>
      <dgm:spPr/>
    </dgm:pt>
    <dgm:pt modelId="{15B4CD06-5B0A-44C7-A0E9-B9E6C87CC667}" type="pres">
      <dgm:prSet presAssocID="{3F75A5B1-6151-4797-928D-2FF1C40C10B2}" presName="horzSpace2" presStyleCnt="0"/>
      <dgm:spPr/>
    </dgm:pt>
    <dgm:pt modelId="{A4E8EBA7-991D-4E2F-AAFB-2F6EF7941985}" type="pres">
      <dgm:prSet presAssocID="{3F75A5B1-6151-4797-928D-2FF1C40C10B2}" presName="tx2" presStyleLbl="revTx" presStyleIdx="1" presStyleCnt="15"/>
      <dgm:spPr/>
      <dgm:t>
        <a:bodyPr/>
        <a:lstStyle/>
        <a:p>
          <a:endParaRPr lang="ru-RU"/>
        </a:p>
      </dgm:t>
    </dgm:pt>
    <dgm:pt modelId="{983BB343-D4D3-4634-B13E-BCB05B97D456}" type="pres">
      <dgm:prSet presAssocID="{3F75A5B1-6151-4797-928D-2FF1C40C10B2}" presName="vert2" presStyleCnt="0"/>
      <dgm:spPr/>
    </dgm:pt>
    <dgm:pt modelId="{3D207E9F-0C20-471D-B1E1-63B2B4317F53}" type="pres">
      <dgm:prSet presAssocID="{9183863B-02BE-403C-AD8A-BF57516D35EF}" presName="horz3" presStyleCnt="0"/>
      <dgm:spPr/>
    </dgm:pt>
    <dgm:pt modelId="{15C887EC-8E72-43E8-98AA-F101E82FC3C8}" type="pres">
      <dgm:prSet presAssocID="{9183863B-02BE-403C-AD8A-BF57516D35EF}" presName="horzSpace3" presStyleCnt="0"/>
      <dgm:spPr/>
    </dgm:pt>
    <dgm:pt modelId="{AE2EB74D-6F69-4C13-BC20-67B3618F2DA7}" type="pres">
      <dgm:prSet presAssocID="{9183863B-02BE-403C-AD8A-BF57516D35EF}" presName="tx3" presStyleLbl="revTx" presStyleIdx="2" presStyleCnt="15"/>
      <dgm:spPr/>
      <dgm:t>
        <a:bodyPr/>
        <a:lstStyle/>
        <a:p>
          <a:endParaRPr lang="ru-RU"/>
        </a:p>
      </dgm:t>
    </dgm:pt>
    <dgm:pt modelId="{A88A9FE2-EACA-4118-B090-A430FF4E28CD}" type="pres">
      <dgm:prSet presAssocID="{9183863B-02BE-403C-AD8A-BF57516D35EF}" presName="vert3" presStyleCnt="0"/>
      <dgm:spPr/>
    </dgm:pt>
    <dgm:pt modelId="{CFE134F7-34AD-4A66-8F7B-46FEDA78E0F5}" type="pres">
      <dgm:prSet presAssocID="{3F75A5B1-6151-4797-928D-2FF1C40C10B2}" presName="thinLine2b" presStyleLbl="callout" presStyleIdx="0" presStyleCnt="5"/>
      <dgm:spPr/>
    </dgm:pt>
    <dgm:pt modelId="{862D0D2E-87D4-4D0B-BCA2-939D452A53F5}" type="pres">
      <dgm:prSet presAssocID="{3F75A5B1-6151-4797-928D-2FF1C40C10B2}" presName="vertSpace2b" presStyleCnt="0"/>
      <dgm:spPr/>
    </dgm:pt>
    <dgm:pt modelId="{C1972066-BB83-41A8-AA2E-4E1D4DD587B7}" type="pres">
      <dgm:prSet presAssocID="{99433A4F-FC0F-499F-B9F1-2D8EC6AB286B}" presName="thickLine" presStyleLbl="alignNode1" presStyleIdx="1" presStyleCnt="5"/>
      <dgm:spPr/>
    </dgm:pt>
    <dgm:pt modelId="{74E22ABB-6FA0-45FD-816F-C011AA5F9B04}" type="pres">
      <dgm:prSet presAssocID="{99433A4F-FC0F-499F-B9F1-2D8EC6AB286B}" presName="horz1" presStyleCnt="0"/>
      <dgm:spPr/>
    </dgm:pt>
    <dgm:pt modelId="{4B0D7F92-0098-4D35-AFEA-2AA61550147C}" type="pres">
      <dgm:prSet presAssocID="{99433A4F-FC0F-499F-B9F1-2D8EC6AB286B}" presName="tx1" presStyleLbl="revTx" presStyleIdx="3" presStyleCnt="15"/>
      <dgm:spPr/>
      <dgm:t>
        <a:bodyPr/>
        <a:lstStyle/>
        <a:p>
          <a:endParaRPr lang="ru-RU"/>
        </a:p>
      </dgm:t>
    </dgm:pt>
    <dgm:pt modelId="{CE732DA0-DBE5-4247-92B0-7D3F15DD8E1E}" type="pres">
      <dgm:prSet presAssocID="{99433A4F-FC0F-499F-B9F1-2D8EC6AB286B}" presName="vert1" presStyleCnt="0"/>
      <dgm:spPr/>
    </dgm:pt>
    <dgm:pt modelId="{A78502DA-66A2-406F-92F5-9529FBB68797}" type="pres">
      <dgm:prSet presAssocID="{51A2FD47-BCDC-41C3-8D5E-862BEFCA8FAE}" presName="vertSpace2a" presStyleCnt="0"/>
      <dgm:spPr/>
    </dgm:pt>
    <dgm:pt modelId="{F7C84327-C14B-4DD9-A496-5DC6AEB7E939}" type="pres">
      <dgm:prSet presAssocID="{51A2FD47-BCDC-41C3-8D5E-862BEFCA8FAE}" presName="horz2" presStyleCnt="0"/>
      <dgm:spPr/>
    </dgm:pt>
    <dgm:pt modelId="{D8B1F0A2-F314-487E-8B1D-EF118B0A438D}" type="pres">
      <dgm:prSet presAssocID="{51A2FD47-BCDC-41C3-8D5E-862BEFCA8FAE}" presName="horzSpace2" presStyleCnt="0"/>
      <dgm:spPr/>
    </dgm:pt>
    <dgm:pt modelId="{A6C56A60-620E-4F81-92B4-0052B7F2330B}" type="pres">
      <dgm:prSet presAssocID="{51A2FD47-BCDC-41C3-8D5E-862BEFCA8FAE}" presName="tx2" presStyleLbl="revTx" presStyleIdx="4" presStyleCnt="15"/>
      <dgm:spPr/>
      <dgm:t>
        <a:bodyPr/>
        <a:lstStyle/>
        <a:p>
          <a:endParaRPr lang="ru-RU"/>
        </a:p>
      </dgm:t>
    </dgm:pt>
    <dgm:pt modelId="{51EE1753-4ED7-4A09-BA1A-63508B994618}" type="pres">
      <dgm:prSet presAssocID="{51A2FD47-BCDC-41C3-8D5E-862BEFCA8FAE}" presName="vert2" presStyleCnt="0"/>
      <dgm:spPr/>
    </dgm:pt>
    <dgm:pt modelId="{6A9A771A-E697-42C0-90E4-249AB46A6502}" type="pres">
      <dgm:prSet presAssocID="{58E1F9A5-4063-4576-8569-A56C863A84A8}" presName="horz3" presStyleCnt="0"/>
      <dgm:spPr/>
    </dgm:pt>
    <dgm:pt modelId="{018AEFC4-C997-44DA-BBA7-6481E988F9EE}" type="pres">
      <dgm:prSet presAssocID="{58E1F9A5-4063-4576-8569-A56C863A84A8}" presName="horzSpace3" presStyleCnt="0"/>
      <dgm:spPr/>
    </dgm:pt>
    <dgm:pt modelId="{5DDC501D-004D-4C14-86A3-E6AB4C9AE4D1}" type="pres">
      <dgm:prSet presAssocID="{58E1F9A5-4063-4576-8569-A56C863A84A8}" presName="tx3" presStyleLbl="revTx" presStyleIdx="5" presStyleCnt="15"/>
      <dgm:spPr/>
      <dgm:t>
        <a:bodyPr/>
        <a:lstStyle/>
        <a:p>
          <a:endParaRPr lang="ru-RU"/>
        </a:p>
      </dgm:t>
    </dgm:pt>
    <dgm:pt modelId="{8C361DC5-8E72-4909-8CE6-38F733677439}" type="pres">
      <dgm:prSet presAssocID="{58E1F9A5-4063-4576-8569-A56C863A84A8}" presName="vert3" presStyleCnt="0"/>
      <dgm:spPr/>
    </dgm:pt>
    <dgm:pt modelId="{2ED53E5A-15E8-4A20-98ED-0CF7412B03C7}" type="pres">
      <dgm:prSet presAssocID="{51A2FD47-BCDC-41C3-8D5E-862BEFCA8FAE}" presName="thinLine2b" presStyleLbl="callout" presStyleIdx="1" presStyleCnt="5"/>
      <dgm:spPr/>
    </dgm:pt>
    <dgm:pt modelId="{965C780A-3C1C-4ED3-9709-07E9B4E25433}" type="pres">
      <dgm:prSet presAssocID="{51A2FD47-BCDC-41C3-8D5E-862BEFCA8FAE}" presName="vertSpace2b" presStyleCnt="0"/>
      <dgm:spPr/>
    </dgm:pt>
    <dgm:pt modelId="{8A3F5603-9031-4061-B328-EE2358A4F0BD}" type="pres">
      <dgm:prSet presAssocID="{F973CE6D-B2CB-452C-B141-940A9CC941F3}" presName="thickLine" presStyleLbl="alignNode1" presStyleIdx="2" presStyleCnt="5"/>
      <dgm:spPr/>
    </dgm:pt>
    <dgm:pt modelId="{95961C63-461F-477C-AAF2-C1F7E026C45D}" type="pres">
      <dgm:prSet presAssocID="{F973CE6D-B2CB-452C-B141-940A9CC941F3}" presName="horz1" presStyleCnt="0"/>
      <dgm:spPr/>
    </dgm:pt>
    <dgm:pt modelId="{C2E7FB6F-24C0-467D-8972-C24D9791F3FD}" type="pres">
      <dgm:prSet presAssocID="{F973CE6D-B2CB-452C-B141-940A9CC941F3}" presName="tx1" presStyleLbl="revTx" presStyleIdx="6" presStyleCnt="15"/>
      <dgm:spPr/>
      <dgm:t>
        <a:bodyPr/>
        <a:lstStyle/>
        <a:p>
          <a:endParaRPr lang="ru-RU"/>
        </a:p>
      </dgm:t>
    </dgm:pt>
    <dgm:pt modelId="{FA9B31AD-4A5F-43F9-A2D5-F74C879C60E9}" type="pres">
      <dgm:prSet presAssocID="{F973CE6D-B2CB-452C-B141-940A9CC941F3}" presName="vert1" presStyleCnt="0"/>
      <dgm:spPr/>
    </dgm:pt>
    <dgm:pt modelId="{D4F7D778-0C9E-43AD-9E29-27368EE92F18}" type="pres">
      <dgm:prSet presAssocID="{3BB8DBA7-3D5A-4C6F-B51D-51D6ECC5F972}" presName="vertSpace2a" presStyleCnt="0"/>
      <dgm:spPr/>
    </dgm:pt>
    <dgm:pt modelId="{AC0AE483-561B-4222-91B4-E92BAB08C380}" type="pres">
      <dgm:prSet presAssocID="{3BB8DBA7-3D5A-4C6F-B51D-51D6ECC5F972}" presName="horz2" presStyleCnt="0"/>
      <dgm:spPr/>
    </dgm:pt>
    <dgm:pt modelId="{9EF9E55C-4825-4076-BE61-A4709B97C8B0}" type="pres">
      <dgm:prSet presAssocID="{3BB8DBA7-3D5A-4C6F-B51D-51D6ECC5F972}" presName="horzSpace2" presStyleCnt="0"/>
      <dgm:spPr/>
    </dgm:pt>
    <dgm:pt modelId="{B5E61582-E516-40A0-967B-6A51A849DE52}" type="pres">
      <dgm:prSet presAssocID="{3BB8DBA7-3D5A-4C6F-B51D-51D6ECC5F972}" presName="tx2" presStyleLbl="revTx" presStyleIdx="7" presStyleCnt="15"/>
      <dgm:spPr/>
      <dgm:t>
        <a:bodyPr/>
        <a:lstStyle/>
        <a:p>
          <a:endParaRPr lang="ru-RU"/>
        </a:p>
      </dgm:t>
    </dgm:pt>
    <dgm:pt modelId="{E3E3C1A4-28E7-42D5-850F-E808F5C30BA4}" type="pres">
      <dgm:prSet presAssocID="{3BB8DBA7-3D5A-4C6F-B51D-51D6ECC5F972}" presName="vert2" presStyleCnt="0"/>
      <dgm:spPr/>
    </dgm:pt>
    <dgm:pt modelId="{7B7DCC16-8482-44EA-8C5A-BB32723D8355}" type="pres">
      <dgm:prSet presAssocID="{9F8E37E0-1A4F-41E0-A90F-8CEAF0200E2B}" presName="horz3" presStyleCnt="0"/>
      <dgm:spPr/>
    </dgm:pt>
    <dgm:pt modelId="{1DC1C8E7-8DD0-4FD4-84A3-B47044A19272}" type="pres">
      <dgm:prSet presAssocID="{9F8E37E0-1A4F-41E0-A90F-8CEAF0200E2B}" presName="horzSpace3" presStyleCnt="0"/>
      <dgm:spPr/>
    </dgm:pt>
    <dgm:pt modelId="{A392B1FE-19EB-4D7C-844B-FA16547DB0F9}" type="pres">
      <dgm:prSet presAssocID="{9F8E37E0-1A4F-41E0-A90F-8CEAF0200E2B}" presName="tx3" presStyleLbl="revTx" presStyleIdx="8" presStyleCnt="15"/>
      <dgm:spPr/>
      <dgm:t>
        <a:bodyPr/>
        <a:lstStyle/>
        <a:p>
          <a:endParaRPr lang="ru-RU"/>
        </a:p>
      </dgm:t>
    </dgm:pt>
    <dgm:pt modelId="{75F41CAC-5519-4757-A6F0-96DC505BACF0}" type="pres">
      <dgm:prSet presAssocID="{9F8E37E0-1A4F-41E0-A90F-8CEAF0200E2B}" presName="vert3" presStyleCnt="0"/>
      <dgm:spPr/>
    </dgm:pt>
    <dgm:pt modelId="{A4804967-C829-4289-902F-F95A9A1A39CF}" type="pres">
      <dgm:prSet presAssocID="{3BB8DBA7-3D5A-4C6F-B51D-51D6ECC5F972}" presName="thinLine2b" presStyleLbl="callout" presStyleIdx="2" presStyleCnt="5"/>
      <dgm:spPr/>
    </dgm:pt>
    <dgm:pt modelId="{20C1C291-4DD8-4600-85B0-A45D40758F4D}" type="pres">
      <dgm:prSet presAssocID="{3BB8DBA7-3D5A-4C6F-B51D-51D6ECC5F972}" presName="vertSpace2b" presStyleCnt="0"/>
      <dgm:spPr/>
    </dgm:pt>
    <dgm:pt modelId="{EFCDA0CA-4E08-4D19-ACBD-2F0CA126FDC7}" type="pres">
      <dgm:prSet presAssocID="{903C615B-6625-4EB5-B9A4-574E0F4315B4}" presName="thickLine" presStyleLbl="alignNode1" presStyleIdx="3" presStyleCnt="5"/>
      <dgm:spPr/>
    </dgm:pt>
    <dgm:pt modelId="{B105BFA0-A4C9-4EC1-983D-706AD25F3D65}" type="pres">
      <dgm:prSet presAssocID="{903C615B-6625-4EB5-B9A4-574E0F4315B4}" presName="horz1" presStyleCnt="0"/>
      <dgm:spPr/>
    </dgm:pt>
    <dgm:pt modelId="{9F754CFC-2536-4154-A148-E23B6F11BC59}" type="pres">
      <dgm:prSet presAssocID="{903C615B-6625-4EB5-B9A4-574E0F4315B4}" presName="tx1" presStyleLbl="revTx" presStyleIdx="9" presStyleCnt="15"/>
      <dgm:spPr/>
      <dgm:t>
        <a:bodyPr/>
        <a:lstStyle/>
        <a:p>
          <a:endParaRPr lang="ru-RU"/>
        </a:p>
      </dgm:t>
    </dgm:pt>
    <dgm:pt modelId="{21699FCF-3AA5-4D32-A23F-51309B22D802}" type="pres">
      <dgm:prSet presAssocID="{903C615B-6625-4EB5-B9A4-574E0F4315B4}" presName="vert1" presStyleCnt="0"/>
      <dgm:spPr/>
    </dgm:pt>
    <dgm:pt modelId="{060B2B03-7DD5-4D02-B9B6-D90E435963AE}" type="pres">
      <dgm:prSet presAssocID="{0E536A4E-41BC-448F-86F4-067635B18262}" presName="vertSpace2a" presStyleCnt="0"/>
      <dgm:spPr/>
    </dgm:pt>
    <dgm:pt modelId="{37AE6541-1EE9-40ED-B42C-0406F62EE841}" type="pres">
      <dgm:prSet presAssocID="{0E536A4E-41BC-448F-86F4-067635B18262}" presName="horz2" presStyleCnt="0"/>
      <dgm:spPr/>
    </dgm:pt>
    <dgm:pt modelId="{DC99CABE-E3E5-449B-9B82-5053217CF12F}" type="pres">
      <dgm:prSet presAssocID="{0E536A4E-41BC-448F-86F4-067635B18262}" presName="horzSpace2" presStyleCnt="0"/>
      <dgm:spPr/>
    </dgm:pt>
    <dgm:pt modelId="{0969CA7D-6779-4C17-8866-D8A89F73C1CB}" type="pres">
      <dgm:prSet presAssocID="{0E536A4E-41BC-448F-86F4-067635B18262}" presName="tx2" presStyleLbl="revTx" presStyleIdx="10" presStyleCnt="15"/>
      <dgm:spPr/>
      <dgm:t>
        <a:bodyPr/>
        <a:lstStyle/>
        <a:p>
          <a:endParaRPr lang="ru-RU"/>
        </a:p>
      </dgm:t>
    </dgm:pt>
    <dgm:pt modelId="{596BF9A4-D8F2-45AC-976C-80CEC3B02719}" type="pres">
      <dgm:prSet presAssocID="{0E536A4E-41BC-448F-86F4-067635B18262}" presName="vert2" presStyleCnt="0"/>
      <dgm:spPr/>
    </dgm:pt>
    <dgm:pt modelId="{F6B20139-FD9A-4B54-94AD-85EEB578D4ED}" type="pres">
      <dgm:prSet presAssocID="{525D3659-DAFF-4253-A14D-15122BE312E1}" presName="horz3" presStyleCnt="0"/>
      <dgm:spPr/>
    </dgm:pt>
    <dgm:pt modelId="{564CB957-D716-49A8-AED3-C47A7F4BD569}" type="pres">
      <dgm:prSet presAssocID="{525D3659-DAFF-4253-A14D-15122BE312E1}" presName="horzSpace3" presStyleCnt="0"/>
      <dgm:spPr/>
    </dgm:pt>
    <dgm:pt modelId="{583B52A1-1AA9-46ED-8E9D-10B44CF3113A}" type="pres">
      <dgm:prSet presAssocID="{525D3659-DAFF-4253-A14D-15122BE312E1}" presName="tx3" presStyleLbl="revTx" presStyleIdx="11" presStyleCnt="15"/>
      <dgm:spPr/>
      <dgm:t>
        <a:bodyPr/>
        <a:lstStyle/>
        <a:p>
          <a:endParaRPr lang="ru-RU"/>
        </a:p>
      </dgm:t>
    </dgm:pt>
    <dgm:pt modelId="{FCBA7835-D899-444D-AEC2-99416B20E08E}" type="pres">
      <dgm:prSet presAssocID="{525D3659-DAFF-4253-A14D-15122BE312E1}" presName="vert3" presStyleCnt="0"/>
      <dgm:spPr/>
    </dgm:pt>
    <dgm:pt modelId="{66C661DF-0B1B-47FE-82B8-1692F1BE66E8}" type="pres">
      <dgm:prSet presAssocID="{0E536A4E-41BC-448F-86F4-067635B18262}" presName="thinLine2b" presStyleLbl="callout" presStyleIdx="3" presStyleCnt="5"/>
      <dgm:spPr/>
    </dgm:pt>
    <dgm:pt modelId="{8CA322A4-2A43-42CC-8778-DD61808733D8}" type="pres">
      <dgm:prSet presAssocID="{0E536A4E-41BC-448F-86F4-067635B18262}" presName="vertSpace2b" presStyleCnt="0"/>
      <dgm:spPr/>
    </dgm:pt>
    <dgm:pt modelId="{EDBA0F4B-B05B-469E-AD92-1DB256B81385}" type="pres">
      <dgm:prSet presAssocID="{7A486C4E-C02A-4075-9F59-DED0E1698677}" presName="thickLine" presStyleLbl="alignNode1" presStyleIdx="4" presStyleCnt="5"/>
      <dgm:spPr/>
    </dgm:pt>
    <dgm:pt modelId="{D9986190-9989-47EA-A710-69A4BDF192E6}" type="pres">
      <dgm:prSet presAssocID="{7A486C4E-C02A-4075-9F59-DED0E1698677}" presName="horz1" presStyleCnt="0"/>
      <dgm:spPr/>
    </dgm:pt>
    <dgm:pt modelId="{1D55370A-8D55-4BFE-8608-2744F0652E94}" type="pres">
      <dgm:prSet presAssocID="{7A486C4E-C02A-4075-9F59-DED0E1698677}" presName="tx1" presStyleLbl="revTx" presStyleIdx="12" presStyleCnt="15"/>
      <dgm:spPr/>
      <dgm:t>
        <a:bodyPr/>
        <a:lstStyle/>
        <a:p>
          <a:endParaRPr lang="ru-RU"/>
        </a:p>
      </dgm:t>
    </dgm:pt>
    <dgm:pt modelId="{C9BDD9A1-E112-4447-88F3-C1257C7A3B50}" type="pres">
      <dgm:prSet presAssocID="{7A486C4E-C02A-4075-9F59-DED0E1698677}" presName="vert1" presStyleCnt="0"/>
      <dgm:spPr/>
    </dgm:pt>
    <dgm:pt modelId="{9FEFF3FA-112D-4BD1-851C-C7B77C00E69F}" type="pres">
      <dgm:prSet presAssocID="{D04614AE-2B61-4E43-8297-527F3EFF683D}" presName="vertSpace2a" presStyleCnt="0"/>
      <dgm:spPr/>
    </dgm:pt>
    <dgm:pt modelId="{59740D49-69E5-4597-B089-3DFC448BD47B}" type="pres">
      <dgm:prSet presAssocID="{D04614AE-2B61-4E43-8297-527F3EFF683D}" presName="horz2" presStyleCnt="0"/>
      <dgm:spPr/>
    </dgm:pt>
    <dgm:pt modelId="{427E5BE0-D194-40A1-8ED2-BDA14E89E7E0}" type="pres">
      <dgm:prSet presAssocID="{D04614AE-2B61-4E43-8297-527F3EFF683D}" presName="horzSpace2" presStyleCnt="0"/>
      <dgm:spPr/>
    </dgm:pt>
    <dgm:pt modelId="{4BEFBEBB-EC2F-4776-B1D9-39CC5D3BBB7A}" type="pres">
      <dgm:prSet presAssocID="{D04614AE-2B61-4E43-8297-527F3EFF683D}" presName="tx2" presStyleLbl="revTx" presStyleIdx="13" presStyleCnt="15"/>
      <dgm:spPr/>
      <dgm:t>
        <a:bodyPr/>
        <a:lstStyle/>
        <a:p>
          <a:endParaRPr lang="ru-RU"/>
        </a:p>
      </dgm:t>
    </dgm:pt>
    <dgm:pt modelId="{AD957C59-3307-46FE-96A8-A6F1504481B0}" type="pres">
      <dgm:prSet presAssocID="{D04614AE-2B61-4E43-8297-527F3EFF683D}" presName="vert2" presStyleCnt="0"/>
      <dgm:spPr/>
    </dgm:pt>
    <dgm:pt modelId="{821796D5-BC83-4DFE-9698-5A1D55590CBC}" type="pres">
      <dgm:prSet presAssocID="{4FEC6764-4261-40A7-818D-253BCF4BF3FB}" presName="horz3" presStyleCnt="0"/>
      <dgm:spPr/>
    </dgm:pt>
    <dgm:pt modelId="{A6C2ED97-BC15-4419-A037-CCC3A746ABA8}" type="pres">
      <dgm:prSet presAssocID="{4FEC6764-4261-40A7-818D-253BCF4BF3FB}" presName="horzSpace3" presStyleCnt="0"/>
      <dgm:spPr/>
    </dgm:pt>
    <dgm:pt modelId="{511DA037-2FFB-4799-93A7-0368DE2CCEF4}" type="pres">
      <dgm:prSet presAssocID="{4FEC6764-4261-40A7-818D-253BCF4BF3FB}" presName="tx3" presStyleLbl="revTx" presStyleIdx="14" presStyleCnt="15"/>
      <dgm:spPr/>
      <dgm:t>
        <a:bodyPr/>
        <a:lstStyle/>
        <a:p>
          <a:endParaRPr lang="ru-RU"/>
        </a:p>
      </dgm:t>
    </dgm:pt>
    <dgm:pt modelId="{C4B41B8B-C002-4088-B80F-93D8F7587098}" type="pres">
      <dgm:prSet presAssocID="{4FEC6764-4261-40A7-818D-253BCF4BF3FB}" presName="vert3" presStyleCnt="0"/>
      <dgm:spPr/>
    </dgm:pt>
    <dgm:pt modelId="{F0C20D6C-FE6B-437F-8E40-1C1F384C561D}" type="pres">
      <dgm:prSet presAssocID="{D04614AE-2B61-4E43-8297-527F3EFF683D}" presName="thinLine2b" presStyleLbl="callout" presStyleIdx="4" presStyleCnt="5"/>
      <dgm:spPr/>
    </dgm:pt>
    <dgm:pt modelId="{5D62C05F-A6E5-4ACE-B15B-919B42844F8C}" type="pres">
      <dgm:prSet presAssocID="{D04614AE-2B61-4E43-8297-527F3EFF683D}" presName="vertSpace2b" presStyleCnt="0"/>
      <dgm:spPr/>
    </dgm:pt>
  </dgm:ptLst>
  <dgm:cxnLst>
    <dgm:cxn modelId="{ACEF6D7E-C7E9-4109-AD11-6BC3433AC5D7}" type="presOf" srcId="{0E536A4E-41BC-448F-86F4-067635B18262}" destId="{0969CA7D-6779-4C17-8866-D8A89F73C1CB}" srcOrd="0" destOrd="0" presId="urn:microsoft.com/office/officeart/2008/layout/LinedList"/>
    <dgm:cxn modelId="{AA0FE6DB-764F-41E7-B0BE-63EA57C87F23}" srcId="{7A486C4E-C02A-4075-9F59-DED0E1698677}" destId="{D04614AE-2B61-4E43-8297-527F3EFF683D}" srcOrd="0" destOrd="0" parTransId="{9559DE8E-1FC7-4ED9-B875-B6E66E7FA373}" sibTransId="{C610C1EE-941F-44DB-A8E4-5EF288E02A86}"/>
    <dgm:cxn modelId="{8CA58696-743B-4534-83B9-04EE1FE6313D}" type="presOf" srcId="{C8B3D1DB-5A9D-4F60-94A4-2E1DD710B3B0}" destId="{0B4BA46B-8E40-4824-887C-401D9D22C830}" srcOrd="0" destOrd="0" presId="urn:microsoft.com/office/officeart/2008/layout/LinedList"/>
    <dgm:cxn modelId="{1DF755CF-E1AD-493E-9891-8E8247EB1961}" srcId="{51A2FD47-BCDC-41C3-8D5E-862BEFCA8FAE}" destId="{58E1F9A5-4063-4576-8569-A56C863A84A8}" srcOrd="0" destOrd="0" parTransId="{7AF1DE07-B1C0-4292-BEC0-46E0E9646E2A}" sibTransId="{2BBC50D5-8BFD-40A4-AAD4-522F4438F2A7}"/>
    <dgm:cxn modelId="{E63E3FF0-B576-445B-8ACA-07C847017588}" type="presOf" srcId="{9183863B-02BE-403C-AD8A-BF57516D35EF}" destId="{AE2EB74D-6F69-4C13-BC20-67B3618F2DA7}" srcOrd="0" destOrd="0" presId="urn:microsoft.com/office/officeart/2008/layout/LinedList"/>
    <dgm:cxn modelId="{61AEFFF0-5433-4548-9B50-E1433504B926}" type="presOf" srcId="{3F75A5B1-6151-4797-928D-2FF1C40C10B2}" destId="{A4E8EBA7-991D-4E2F-AAFB-2F6EF7941985}" srcOrd="0" destOrd="0" presId="urn:microsoft.com/office/officeart/2008/layout/LinedList"/>
    <dgm:cxn modelId="{8DA2FF59-B042-40F5-8101-066413823713}" srcId="{903C615B-6625-4EB5-B9A4-574E0F4315B4}" destId="{0E536A4E-41BC-448F-86F4-067635B18262}" srcOrd="0" destOrd="0" parTransId="{EBFCB65A-BCEE-45B2-97C4-D2309E50FBF9}" sibTransId="{B518CDFB-A3AE-4D24-A4B2-7D3F614FF426}"/>
    <dgm:cxn modelId="{652CFE4C-736B-4B49-AEB8-AFC4C26FCB43}" srcId="{12E1A2CF-6F9E-4154-8AE7-27CCDA093D08}" destId="{F973CE6D-B2CB-452C-B141-940A9CC941F3}" srcOrd="2" destOrd="0" parTransId="{6C2C4319-9A93-4F8B-8528-7F995FD0A16B}" sibTransId="{D4AF43FC-8007-4EF6-8ED7-2D3A0D0E47F7}"/>
    <dgm:cxn modelId="{21FBCDD7-5804-4C13-BB42-B1D2A2C6EAAE}" srcId="{12E1A2CF-6F9E-4154-8AE7-27CCDA093D08}" destId="{903C615B-6625-4EB5-B9A4-574E0F4315B4}" srcOrd="3" destOrd="0" parTransId="{9EDDD19E-5100-40CA-83E6-CE1BCA57B31B}" sibTransId="{EA2418ED-1473-4E02-AC66-B2F615775FF4}"/>
    <dgm:cxn modelId="{173DE8A7-4B90-4EA2-9573-211EA63B29E0}" type="presOf" srcId="{D04614AE-2B61-4E43-8297-527F3EFF683D}" destId="{4BEFBEBB-EC2F-4776-B1D9-39CC5D3BBB7A}" srcOrd="0" destOrd="0" presId="urn:microsoft.com/office/officeart/2008/layout/LinedList"/>
    <dgm:cxn modelId="{D19EA60C-6F72-4B14-8A93-99DB3443A629}" type="presOf" srcId="{99433A4F-FC0F-499F-B9F1-2D8EC6AB286B}" destId="{4B0D7F92-0098-4D35-AFEA-2AA61550147C}" srcOrd="0" destOrd="0" presId="urn:microsoft.com/office/officeart/2008/layout/LinedList"/>
    <dgm:cxn modelId="{AC734D97-5B62-449E-B7CF-2420E55FF1A0}" type="presOf" srcId="{4FEC6764-4261-40A7-818D-253BCF4BF3FB}" destId="{511DA037-2FFB-4799-93A7-0368DE2CCEF4}" srcOrd="0" destOrd="0" presId="urn:microsoft.com/office/officeart/2008/layout/LinedList"/>
    <dgm:cxn modelId="{0EC1D190-26E6-4B85-9126-3589D1626244}" type="presOf" srcId="{7A486C4E-C02A-4075-9F59-DED0E1698677}" destId="{1D55370A-8D55-4BFE-8608-2744F0652E94}" srcOrd="0" destOrd="0" presId="urn:microsoft.com/office/officeart/2008/layout/LinedList"/>
    <dgm:cxn modelId="{A97D8B99-137E-4717-A030-34858103E0A1}" srcId="{12E1A2CF-6F9E-4154-8AE7-27CCDA093D08}" destId="{99433A4F-FC0F-499F-B9F1-2D8EC6AB286B}" srcOrd="1" destOrd="0" parTransId="{65A35D8E-6D0E-4420-9EAB-C8708FE120FB}" sibTransId="{7149037F-B8F7-44DD-A399-CF1E1730D8D6}"/>
    <dgm:cxn modelId="{BA8BF846-7157-4F67-88AC-0250056D71AB}" type="presOf" srcId="{58E1F9A5-4063-4576-8569-A56C863A84A8}" destId="{5DDC501D-004D-4C14-86A3-E6AB4C9AE4D1}" srcOrd="0" destOrd="0" presId="urn:microsoft.com/office/officeart/2008/layout/LinedList"/>
    <dgm:cxn modelId="{4B358CA3-440D-4419-85B6-DB7BD4DA326A}" type="presOf" srcId="{3BB8DBA7-3D5A-4C6F-B51D-51D6ECC5F972}" destId="{B5E61582-E516-40A0-967B-6A51A849DE52}" srcOrd="0" destOrd="0" presId="urn:microsoft.com/office/officeart/2008/layout/LinedList"/>
    <dgm:cxn modelId="{04888ECE-AEAA-4C3C-A207-9A56E34F4E88}" srcId="{12E1A2CF-6F9E-4154-8AE7-27CCDA093D08}" destId="{7A486C4E-C02A-4075-9F59-DED0E1698677}" srcOrd="4" destOrd="0" parTransId="{D2BF8918-3B69-4230-AA2D-A2D437A6FB5A}" sibTransId="{9A756C25-CC93-4679-BE24-9E42FED87E25}"/>
    <dgm:cxn modelId="{57140281-E8BD-4F7C-B072-48D3A4DACE91}" srcId="{D04614AE-2B61-4E43-8297-527F3EFF683D}" destId="{4FEC6764-4261-40A7-818D-253BCF4BF3FB}" srcOrd="0" destOrd="0" parTransId="{901EE7C0-A77C-4B42-B4A6-DF767321CA4F}" sibTransId="{6364DFB9-2059-463D-B451-0021D38015E9}"/>
    <dgm:cxn modelId="{9465087B-6C60-44D6-A620-97F6890B6345}" type="presOf" srcId="{12E1A2CF-6F9E-4154-8AE7-27CCDA093D08}" destId="{3CD87DCD-B4AA-4F2F-85CF-DAA37D278D3D}" srcOrd="0" destOrd="0" presId="urn:microsoft.com/office/officeart/2008/layout/LinedList"/>
    <dgm:cxn modelId="{AFF1EB5C-008C-418D-9C00-936789FD8578}" type="presOf" srcId="{525D3659-DAFF-4253-A14D-15122BE312E1}" destId="{583B52A1-1AA9-46ED-8E9D-10B44CF3113A}" srcOrd="0" destOrd="0" presId="urn:microsoft.com/office/officeart/2008/layout/LinedList"/>
    <dgm:cxn modelId="{0BB38837-CD4D-41A6-98DB-854DCD71F957}" type="presOf" srcId="{51A2FD47-BCDC-41C3-8D5E-862BEFCA8FAE}" destId="{A6C56A60-620E-4F81-92B4-0052B7F2330B}" srcOrd="0" destOrd="0" presId="urn:microsoft.com/office/officeart/2008/layout/LinedList"/>
    <dgm:cxn modelId="{9D49101F-053E-483E-BA9C-C21784EF1075}" srcId="{12E1A2CF-6F9E-4154-8AE7-27CCDA093D08}" destId="{C8B3D1DB-5A9D-4F60-94A4-2E1DD710B3B0}" srcOrd="0" destOrd="0" parTransId="{83ECC945-ED1F-41B2-8866-5C4A3BF476D9}" sibTransId="{73264A94-7A69-4C3C-8B4D-6B5542D5BF86}"/>
    <dgm:cxn modelId="{C63E6E9B-7503-47BD-9BA1-EF66BBD0266C}" srcId="{C8B3D1DB-5A9D-4F60-94A4-2E1DD710B3B0}" destId="{3F75A5B1-6151-4797-928D-2FF1C40C10B2}" srcOrd="0" destOrd="0" parTransId="{5863DE69-C852-4576-8232-6763CCBB4B51}" sibTransId="{3174F459-4D0B-446B-BC16-10C41D67C264}"/>
    <dgm:cxn modelId="{E42C2F39-6DC1-4C28-8021-2CCBAEF054D9}" srcId="{3BB8DBA7-3D5A-4C6F-B51D-51D6ECC5F972}" destId="{9F8E37E0-1A4F-41E0-A90F-8CEAF0200E2B}" srcOrd="0" destOrd="0" parTransId="{764096ED-1F56-4B76-947C-B56E7D0B540D}" sibTransId="{E0F3595D-18C7-44FA-A685-A3B52554140C}"/>
    <dgm:cxn modelId="{02D9207E-6D59-489D-9763-276010FFE4CC}" srcId="{3F75A5B1-6151-4797-928D-2FF1C40C10B2}" destId="{9183863B-02BE-403C-AD8A-BF57516D35EF}" srcOrd="0" destOrd="0" parTransId="{0DCA2CB2-3A36-496B-A1DC-488831326B17}" sibTransId="{8B89F23F-5E8F-4BAB-BC43-5072B2D0B194}"/>
    <dgm:cxn modelId="{12F7A601-6AA0-46F3-9ACB-E2849C4DFCF0}" srcId="{0E536A4E-41BC-448F-86F4-067635B18262}" destId="{525D3659-DAFF-4253-A14D-15122BE312E1}" srcOrd="0" destOrd="0" parTransId="{711AD2AC-F804-41CA-8B31-D9E42FC345E8}" sibTransId="{E13987F4-3A89-4ACB-81E8-47D49043587C}"/>
    <dgm:cxn modelId="{E6BB8B74-71E5-4D0C-8486-F08FA54B6111}" srcId="{F973CE6D-B2CB-452C-B141-940A9CC941F3}" destId="{3BB8DBA7-3D5A-4C6F-B51D-51D6ECC5F972}" srcOrd="0" destOrd="0" parTransId="{9AA487D0-6593-4166-AA21-1DE4EC4D80AE}" sibTransId="{5F5A19BC-B405-4EBA-B34B-A926E029CA1A}"/>
    <dgm:cxn modelId="{8104E477-2BFF-4A03-87A2-F3618A4CABAB}" type="presOf" srcId="{9F8E37E0-1A4F-41E0-A90F-8CEAF0200E2B}" destId="{A392B1FE-19EB-4D7C-844B-FA16547DB0F9}" srcOrd="0" destOrd="0" presId="urn:microsoft.com/office/officeart/2008/layout/LinedList"/>
    <dgm:cxn modelId="{93488CA7-26F5-4BE0-B241-D16B999BF44D}" type="presOf" srcId="{F973CE6D-B2CB-452C-B141-940A9CC941F3}" destId="{C2E7FB6F-24C0-467D-8972-C24D9791F3FD}" srcOrd="0" destOrd="0" presId="urn:microsoft.com/office/officeart/2008/layout/LinedList"/>
    <dgm:cxn modelId="{2769D2B6-2C89-4C4D-B7EE-E8BC0BA1763B}" type="presOf" srcId="{903C615B-6625-4EB5-B9A4-574E0F4315B4}" destId="{9F754CFC-2536-4154-A148-E23B6F11BC59}" srcOrd="0" destOrd="0" presId="urn:microsoft.com/office/officeart/2008/layout/LinedList"/>
    <dgm:cxn modelId="{2C56A0CE-DAD5-4816-B09E-BA7326724ED4}" srcId="{99433A4F-FC0F-499F-B9F1-2D8EC6AB286B}" destId="{51A2FD47-BCDC-41C3-8D5E-862BEFCA8FAE}" srcOrd="0" destOrd="0" parTransId="{345EF2CB-81E4-4A62-9C58-6FF98C618B78}" sibTransId="{8B84238D-8238-4841-A0A3-F8A35255143A}"/>
    <dgm:cxn modelId="{8CADC757-B664-427E-9153-E597179E1DEC}" type="presParOf" srcId="{3CD87DCD-B4AA-4F2F-85CF-DAA37D278D3D}" destId="{4B3E4D76-7D95-4D35-9742-799A30460793}" srcOrd="0" destOrd="0" presId="urn:microsoft.com/office/officeart/2008/layout/LinedList"/>
    <dgm:cxn modelId="{2C1888F6-A2F1-408D-9C59-2556ECF9920F}" type="presParOf" srcId="{3CD87DCD-B4AA-4F2F-85CF-DAA37D278D3D}" destId="{6FBC144A-9158-4401-B7F9-96EF747F1797}" srcOrd="1" destOrd="0" presId="urn:microsoft.com/office/officeart/2008/layout/LinedList"/>
    <dgm:cxn modelId="{C237EFC5-425B-4FF4-8AE5-F1B76D60AA52}" type="presParOf" srcId="{6FBC144A-9158-4401-B7F9-96EF747F1797}" destId="{0B4BA46B-8E40-4824-887C-401D9D22C830}" srcOrd="0" destOrd="0" presId="urn:microsoft.com/office/officeart/2008/layout/LinedList"/>
    <dgm:cxn modelId="{8633C559-937C-49DC-A0D1-01623A9EF9DA}" type="presParOf" srcId="{6FBC144A-9158-4401-B7F9-96EF747F1797}" destId="{CFFFEA3E-9AF6-4494-8326-2EE4D59C209D}" srcOrd="1" destOrd="0" presId="urn:microsoft.com/office/officeart/2008/layout/LinedList"/>
    <dgm:cxn modelId="{0C2A951D-A5A1-47AD-B6CA-517D4E3FA880}" type="presParOf" srcId="{CFFFEA3E-9AF6-4494-8326-2EE4D59C209D}" destId="{C52632BE-EEBF-4DFB-BDC6-29B3BC3374F8}" srcOrd="0" destOrd="0" presId="urn:microsoft.com/office/officeart/2008/layout/LinedList"/>
    <dgm:cxn modelId="{CC9BEC0E-E719-4A3F-A62C-C674D77C6669}" type="presParOf" srcId="{CFFFEA3E-9AF6-4494-8326-2EE4D59C209D}" destId="{C985D6BA-AF91-4825-BA22-A3B4375BD984}" srcOrd="1" destOrd="0" presId="urn:microsoft.com/office/officeart/2008/layout/LinedList"/>
    <dgm:cxn modelId="{6F916080-F00A-4918-B706-20CDDB9722CC}" type="presParOf" srcId="{C985D6BA-AF91-4825-BA22-A3B4375BD984}" destId="{15B4CD06-5B0A-44C7-A0E9-B9E6C87CC667}" srcOrd="0" destOrd="0" presId="urn:microsoft.com/office/officeart/2008/layout/LinedList"/>
    <dgm:cxn modelId="{2D909E83-D589-48EC-9495-41C704F55393}" type="presParOf" srcId="{C985D6BA-AF91-4825-BA22-A3B4375BD984}" destId="{A4E8EBA7-991D-4E2F-AAFB-2F6EF7941985}" srcOrd="1" destOrd="0" presId="urn:microsoft.com/office/officeart/2008/layout/LinedList"/>
    <dgm:cxn modelId="{10570BD9-151C-4B9F-8B98-FB75BDB32AE1}" type="presParOf" srcId="{C985D6BA-AF91-4825-BA22-A3B4375BD984}" destId="{983BB343-D4D3-4634-B13E-BCB05B97D456}" srcOrd="2" destOrd="0" presId="urn:microsoft.com/office/officeart/2008/layout/LinedList"/>
    <dgm:cxn modelId="{7B4DDB18-A163-4872-BE35-8F1C7A447104}" type="presParOf" srcId="{983BB343-D4D3-4634-B13E-BCB05B97D456}" destId="{3D207E9F-0C20-471D-B1E1-63B2B4317F53}" srcOrd="0" destOrd="0" presId="urn:microsoft.com/office/officeart/2008/layout/LinedList"/>
    <dgm:cxn modelId="{2F6FCFE6-6699-446E-8E8B-F715630008BF}" type="presParOf" srcId="{3D207E9F-0C20-471D-B1E1-63B2B4317F53}" destId="{15C887EC-8E72-43E8-98AA-F101E82FC3C8}" srcOrd="0" destOrd="0" presId="urn:microsoft.com/office/officeart/2008/layout/LinedList"/>
    <dgm:cxn modelId="{F867785C-234A-4FF7-9091-CE2527C37C44}" type="presParOf" srcId="{3D207E9F-0C20-471D-B1E1-63B2B4317F53}" destId="{AE2EB74D-6F69-4C13-BC20-67B3618F2DA7}" srcOrd="1" destOrd="0" presId="urn:microsoft.com/office/officeart/2008/layout/LinedList"/>
    <dgm:cxn modelId="{C71F3CAE-8B29-4EAB-AB26-CB3D0C2FA356}" type="presParOf" srcId="{3D207E9F-0C20-471D-B1E1-63B2B4317F53}" destId="{A88A9FE2-EACA-4118-B090-A430FF4E28CD}" srcOrd="2" destOrd="0" presId="urn:microsoft.com/office/officeart/2008/layout/LinedList"/>
    <dgm:cxn modelId="{C42C1B5D-F31F-4B4A-A570-6D975110221E}" type="presParOf" srcId="{CFFFEA3E-9AF6-4494-8326-2EE4D59C209D}" destId="{CFE134F7-34AD-4A66-8F7B-46FEDA78E0F5}" srcOrd="2" destOrd="0" presId="urn:microsoft.com/office/officeart/2008/layout/LinedList"/>
    <dgm:cxn modelId="{1C840C53-6C72-4826-8CCC-3C47F61B907B}" type="presParOf" srcId="{CFFFEA3E-9AF6-4494-8326-2EE4D59C209D}" destId="{862D0D2E-87D4-4D0B-BCA2-939D452A53F5}" srcOrd="3" destOrd="0" presId="urn:microsoft.com/office/officeart/2008/layout/LinedList"/>
    <dgm:cxn modelId="{59D49D51-2AE2-4BEE-80EB-A2069CB98546}" type="presParOf" srcId="{3CD87DCD-B4AA-4F2F-85CF-DAA37D278D3D}" destId="{C1972066-BB83-41A8-AA2E-4E1D4DD587B7}" srcOrd="2" destOrd="0" presId="urn:microsoft.com/office/officeart/2008/layout/LinedList"/>
    <dgm:cxn modelId="{D43AA3C8-4BBE-43ED-8E2F-AA605BAE82A6}" type="presParOf" srcId="{3CD87DCD-B4AA-4F2F-85CF-DAA37D278D3D}" destId="{74E22ABB-6FA0-45FD-816F-C011AA5F9B04}" srcOrd="3" destOrd="0" presId="urn:microsoft.com/office/officeart/2008/layout/LinedList"/>
    <dgm:cxn modelId="{4FB6FAF0-4866-454E-8819-F341FD70B661}" type="presParOf" srcId="{74E22ABB-6FA0-45FD-816F-C011AA5F9B04}" destId="{4B0D7F92-0098-4D35-AFEA-2AA61550147C}" srcOrd="0" destOrd="0" presId="urn:microsoft.com/office/officeart/2008/layout/LinedList"/>
    <dgm:cxn modelId="{8F54C1DB-ADB6-4CDC-8770-13C425FD979E}" type="presParOf" srcId="{74E22ABB-6FA0-45FD-816F-C011AA5F9B04}" destId="{CE732DA0-DBE5-4247-92B0-7D3F15DD8E1E}" srcOrd="1" destOrd="0" presId="urn:microsoft.com/office/officeart/2008/layout/LinedList"/>
    <dgm:cxn modelId="{66AC3606-1CA0-4D30-A115-6312D839501D}" type="presParOf" srcId="{CE732DA0-DBE5-4247-92B0-7D3F15DD8E1E}" destId="{A78502DA-66A2-406F-92F5-9529FBB68797}" srcOrd="0" destOrd="0" presId="urn:microsoft.com/office/officeart/2008/layout/LinedList"/>
    <dgm:cxn modelId="{EA4EC601-CAF0-43F8-B0AA-EFA1DBDD4D9E}" type="presParOf" srcId="{CE732DA0-DBE5-4247-92B0-7D3F15DD8E1E}" destId="{F7C84327-C14B-4DD9-A496-5DC6AEB7E939}" srcOrd="1" destOrd="0" presId="urn:microsoft.com/office/officeart/2008/layout/LinedList"/>
    <dgm:cxn modelId="{A0F8A1BF-60EE-4BB7-A914-FE1AE60063B7}" type="presParOf" srcId="{F7C84327-C14B-4DD9-A496-5DC6AEB7E939}" destId="{D8B1F0A2-F314-487E-8B1D-EF118B0A438D}" srcOrd="0" destOrd="0" presId="urn:microsoft.com/office/officeart/2008/layout/LinedList"/>
    <dgm:cxn modelId="{1FA451D8-5C5E-4660-8519-FA2E69A4393B}" type="presParOf" srcId="{F7C84327-C14B-4DD9-A496-5DC6AEB7E939}" destId="{A6C56A60-620E-4F81-92B4-0052B7F2330B}" srcOrd="1" destOrd="0" presId="urn:microsoft.com/office/officeart/2008/layout/LinedList"/>
    <dgm:cxn modelId="{358D32D0-F263-4A93-8C54-25F227441BD6}" type="presParOf" srcId="{F7C84327-C14B-4DD9-A496-5DC6AEB7E939}" destId="{51EE1753-4ED7-4A09-BA1A-63508B994618}" srcOrd="2" destOrd="0" presId="urn:microsoft.com/office/officeart/2008/layout/LinedList"/>
    <dgm:cxn modelId="{53FBFF8C-B225-451D-A21B-BEDDD65303E3}" type="presParOf" srcId="{51EE1753-4ED7-4A09-BA1A-63508B994618}" destId="{6A9A771A-E697-42C0-90E4-249AB46A6502}" srcOrd="0" destOrd="0" presId="urn:microsoft.com/office/officeart/2008/layout/LinedList"/>
    <dgm:cxn modelId="{9B5A6911-12F4-4570-8F31-4FEFF4B8A540}" type="presParOf" srcId="{6A9A771A-E697-42C0-90E4-249AB46A6502}" destId="{018AEFC4-C997-44DA-BBA7-6481E988F9EE}" srcOrd="0" destOrd="0" presId="urn:microsoft.com/office/officeart/2008/layout/LinedList"/>
    <dgm:cxn modelId="{49ECDDF6-D985-4A16-BFB9-E7AB459E62A5}" type="presParOf" srcId="{6A9A771A-E697-42C0-90E4-249AB46A6502}" destId="{5DDC501D-004D-4C14-86A3-E6AB4C9AE4D1}" srcOrd="1" destOrd="0" presId="urn:microsoft.com/office/officeart/2008/layout/LinedList"/>
    <dgm:cxn modelId="{23F99A33-E1CA-4C92-A1D9-C3F2C75F0885}" type="presParOf" srcId="{6A9A771A-E697-42C0-90E4-249AB46A6502}" destId="{8C361DC5-8E72-4909-8CE6-38F733677439}" srcOrd="2" destOrd="0" presId="urn:microsoft.com/office/officeart/2008/layout/LinedList"/>
    <dgm:cxn modelId="{DB27BD66-6E95-4C26-9E17-22248439DD3E}" type="presParOf" srcId="{CE732DA0-DBE5-4247-92B0-7D3F15DD8E1E}" destId="{2ED53E5A-15E8-4A20-98ED-0CF7412B03C7}" srcOrd="2" destOrd="0" presId="urn:microsoft.com/office/officeart/2008/layout/LinedList"/>
    <dgm:cxn modelId="{E61E976A-E076-40CF-90AA-DAD4C5FBEB8D}" type="presParOf" srcId="{CE732DA0-DBE5-4247-92B0-7D3F15DD8E1E}" destId="{965C780A-3C1C-4ED3-9709-07E9B4E25433}" srcOrd="3" destOrd="0" presId="urn:microsoft.com/office/officeart/2008/layout/LinedList"/>
    <dgm:cxn modelId="{D1F17440-D159-48E3-8AFE-94D7D51B80B0}" type="presParOf" srcId="{3CD87DCD-B4AA-4F2F-85CF-DAA37D278D3D}" destId="{8A3F5603-9031-4061-B328-EE2358A4F0BD}" srcOrd="4" destOrd="0" presId="urn:microsoft.com/office/officeart/2008/layout/LinedList"/>
    <dgm:cxn modelId="{02042989-C214-4246-8CF0-FEFEC6E5BA41}" type="presParOf" srcId="{3CD87DCD-B4AA-4F2F-85CF-DAA37D278D3D}" destId="{95961C63-461F-477C-AAF2-C1F7E026C45D}" srcOrd="5" destOrd="0" presId="urn:microsoft.com/office/officeart/2008/layout/LinedList"/>
    <dgm:cxn modelId="{FE78AFD1-D34A-4642-82DB-009B6B933CC4}" type="presParOf" srcId="{95961C63-461F-477C-AAF2-C1F7E026C45D}" destId="{C2E7FB6F-24C0-467D-8972-C24D9791F3FD}" srcOrd="0" destOrd="0" presId="urn:microsoft.com/office/officeart/2008/layout/LinedList"/>
    <dgm:cxn modelId="{0FD6118E-78E9-4B64-9070-BAD80F365729}" type="presParOf" srcId="{95961C63-461F-477C-AAF2-C1F7E026C45D}" destId="{FA9B31AD-4A5F-43F9-A2D5-F74C879C60E9}" srcOrd="1" destOrd="0" presId="urn:microsoft.com/office/officeart/2008/layout/LinedList"/>
    <dgm:cxn modelId="{D64810D2-742A-42C3-B400-35F2EFC669E7}" type="presParOf" srcId="{FA9B31AD-4A5F-43F9-A2D5-F74C879C60E9}" destId="{D4F7D778-0C9E-43AD-9E29-27368EE92F18}" srcOrd="0" destOrd="0" presId="urn:microsoft.com/office/officeart/2008/layout/LinedList"/>
    <dgm:cxn modelId="{2FF2FBA3-9699-4CAB-B504-1D84436E113B}" type="presParOf" srcId="{FA9B31AD-4A5F-43F9-A2D5-F74C879C60E9}" destId="{AC0AE483-561B-4222-91B4-E92BAB08C380}" srcOrd="1" destOrd="0" presId="urn:microsoft.com/office/officeart/2008/layout/LinedList"/>
    <dgm:cxn modelId="{F3E2B2D4-7269-4391-8DC2-323417B96995}" type="presParOf" srcId="{AC0AE483-561B-4222-91B4-E92BAB08C380}" destId="{9EF9E55C-4825-4076-BE61-A4709B97C8B0}" srcOrd="0" destOrd="0" presId="urn:microsoft.com/office/officeart/2008/layout/LinedList"/>
    <dgm:cxn modelId="{0D7294AE-C1A6-473B-A79A-AF8839B8F610}" type="presParOf" srcId="{AC0AE483-561B-4222-91B4-E92BAB08C380}" destId="{B5E61582-E516-40A0-967B-6A51A849DE52}" srcOrd="1" destOrd="0" presId="urn:microsoft.com/office/officeart/2008/layout/LinedList"/>
    <dgm:cxn modelId="{04B14B7C-35E8-4ACD-9596-81B045F3C920}" type="presParOf" srcId="{AC0AE483-561B-4222-91B4-E92BAB08C380}" destId="{E3E3C1A4-28E7-42D5-850F-E808F5C30BA4}" srcOrd="2" destOrd="0" presId="urn:microsoft.com/office/officeart/2008/layout/LinedList"/>
    <dgm:cxn modelId="{0FBD6CA7-9BAF-44AB-98ED-B1EB4FE820FF}" type="presParOf" srcId="{E3E3C1A4-28E7-42D5-850F-E808F5C30BA4}" destId="{7B7DCC16-8482-44EA-8C5A-BB32723D8355}" srcOrd="0" destOrd="0" presId="urn:microsoft.com/office/officeart/2008/layout/LinedList"/>
    <dgm:cxn modelId="{71F61CCF-9F19-42CE-B9DA-F01B8115220D}" type="presParOf" srcId="{7B7DCC16-8482-44EA-8C5A-BB32723D8355}" destId="{1DC1C8E7-8DD0-4FD4-84A3-B47044A19272}" srcOrd="0" destOrd="0" presId="urn:microsoft.com/office/officeart/2008/layout/LinedList"/>
    <dgm:cxn modelId="{6EB78D57-A90A-40CC-AF2D-AF036F61E26F}" type="presParOf" srcId="{7B7DCC16-8482-44EA-8C5A-BB32723D8355}" destId="{A392B1FE-19EB-4D7C-844B-FA16547DB0F9}" srcOrd="1" destOrd="0" presId="urn:microsoft.com/office/officeart/2008/layout/LinedList"/>
    <dgm:cxn modelId="{1F31D35B-4A78-4F30-AC5C-514C2B7FE8FF}" type="presParOf" srcId="{7B7DCC16-8482-44EA-8C5A-BB32723D8355}" destId="{75F41CAC-5519-4757-A6F0-96DC505BACF0}" srcOrd="2" destOrd="0" presId="urn:microsoft.com/office/officeart/2008/layout/LinedList"/>
    <dgm:cxn modelId="{97FD93E6-DD39-4A29-9E11-5838C3F4AF6F}" type="presParOf" srcId="{FA9B31AD-4A5F-43F9-A2D5-F74C879C60E9}" destId="{A4804967-C829-4289-902F-F95A9A1A39CF}" srcOrd="2" destOrd="0" presId="urn:microsoft.com/office/officeart/2008/layout/LinedList"/>
    <dgm:cxn modelId="{6AEFC4AF-61F7-43A0-9582-CE6FD5B0E3D2}" type="presParOf" srcId="{FA9B31AD-4A5F-43F9-A2D5-F74C879C60E9}" destId="{20C1C291-4DD8-4600-85B0-A45D40758F4D}" srcOrd="3" destOrd="0" presId="urn:microsoft.com/office/officeart/2008/layout/LinedList"/>
    <dgm:cxn modelId="{F3EE7927-AE61-4BFD-A4CD-9F7F4B5D32D5}" type="presParOf" srcId="{3CD87DCD-B4AA-4F2F-85CF-DAA37D278D3D}" destId="{EFCDA0CA-4E08-4D19-ACBD-2F0CA126FDC7}" srcOrd="6" destOrd="0" presId="urn:microsoft.com/office/officeart/2008/layout/LinedList"/>
    <dgm:cxn modelId="{06EE0471-601B-4784-9909-4B13C30A4BAE}" type="presParOf" srcId="{3CD87DCD-B4AA-4F2F-85CF-DAA37D278D3D}" destId="{B105BFA0-A4C9-4EC1-983D-706AD25F3D65}" srcOrd="7" destOrd="0" presId="urn:microsoft.com/office/officeart/2008/layout/LinedList"/>
    <dgm:cxn modelId="{F6026850-29A5-406D-BD19-08CF44517C14}" type="presParOf" srcId="{B105BFA0-A4C9-4EC1-983D-706AD25F3D65}" destId="{9F754CFC-2536-4154-A148-E23B6F11BC59}" srcOrd="0" destOrd="0" presId="urn:microsoft.com/office/officeart/2008/layout/LinedList"/>
    <dgm:cxn modelId="{1FA79F04-2AFD-4FCD-9D10-4E6392D485CF}" type="presParOf" srcId="{B105BFA0-A4C9-4EC1-983D-706AD25F3D65}" destId="{21699FCF-3AA5-4D32-A23F-51309B22D802}" srcOrd="1" destOrd="0" presId="urn:microsoft.com/office/officeart/2008/layout/LinedList"/>
    <dgm:cxn modelId="{C2DE17EA-7206-4C68-AED2-5322924F6C67}" type="presParOf" srcId="{21699FCF-3AA5-4D32-A23F-51309B22D802}" destId="{060B2B03-7DD5-4D02-B9B6-D90E435963AE}" srcOrd="0" destOrd="0" presId="urn:microsoft.com/office/officeart/2008/layout/LinedList"/>
    <dgm:cxn modelId="{DC781E04-FE56-4521-BE10-3F0BA7AC3DE6}" type="presParOf" srcId="{21699FCF-3AA5-4D32-A23F-51309B22D802}" destId="{37AE6541-1EE9-40ED-B42C-0406F62EE841}" srcOrd="1" destOrd="0" presId="urn:microsoft.com/office/officeart/2008/layout/LinedList"/>
    <dgm:cxn modelId="{084E3ECF-40BF-4664-812D-ABF7AFF544AA}" type="presParOf" srcId="{37AE6541-1EE9-40ED-B42C-0406F62EE841}" destId="{DC99CABE-E3E5-449B-9B82-5053217CF12F}" srcOrd="0" destOrd="0" presId="urn:microsoft.com/office/officeart/2008/layout/LinedList"/>
    <dgm:cxn modelId="{756C9C16-7362-4E27-9016-7BAE0DBD3133}" type="presParOf" srcId="{37AE6541-1EE9-40ED-B42C-0406F62EE841}" destId="{0969CA7D-6779-4C17-8866-D8A89F73C1CB}" srcOrd="1" destOrd="0" presId="urn:microsoft.com/office/officeart/2008/layout/LinedList"/>
    <dgm:cxn modelId="{B881CE20-D31F-44BD-9DCE-5EE624B5FB48}" type="presParOf" srcId="{37AE6541-1EE9-40ED-B42C-0406F62EE841}" destId="{596BF9A4-D8F2-45AC-976C-80CEC3B02719}" srcOrd="2" destOrd="0" presId="urn:microsoft.com/office/officeart/2008/layout/LinedList"/>
    <dgm:cxn modelId="{D3CCEB0C-AFAD-4FA3-A530-BD0C0A9A319B}" type="presParOf" srcId="{596BF9A4-D8F2-45AC-976C-80CEC3B02719}" destId="{F6B20139-FD9A-4B54-94AD-85EEB578D4ED}" srcOrd="0" destOrd="0" presId="urn:microsoft.com/office/officeart/2008/layout/LinedList"/>
    <dgm:cxn modelId="{F9B6B234-8321-459B-9E89-B6956F143227}" type="presParOf" srcId="{F6B20139-FD9A-4B54-94AD-85EEB578D4ED}" destId="{564CB957-D716-49A8-AED3-C47A7F4BD569}" srcOrd="0" destOrd="0" presId="urn:microsoft.com/office/officeart/2008/layout/LinedList"/>
    <dgm:cxn modelId="{01A41DC4-5E98-41BA-A76C-66CA7AC53722}" type="presParOf" srcId="{F6B20139-FD9A-4B54-94AD-85EEB578D4ED}" destId="{583B52A1-1AA9-46ED-8E9D-10B44CF3113A}" srcOrd="1" destOrd="0" presId="urn:microsoft.com/office/officeart/2008/layout/LinedList"/>
    <dgm:cxn modelId="{16E5375B-40C1-4C30-962F-ED1B89648483}" type="presParOf" srcId="{F6B20139-FD9A-4B54-94AD-85EEB578D4ED}" destId="{FCBA7835-D899-444D-AEC2-99416B20E08E}" srcOrd="2" destOrd="0" presId="urn:microsoft.com/office/officeart/2008/layout/LinedList"/>
    <dgm:cxn modelId="{5D6D75F5-EF9D-4DB6-B2DE-A800FD65AFA6}" type="presParOf" srcId="{21699FCF-3AA5-4D32-A23F-51309B22D802}" destId="{66C661DF-0B1B-47FE-82B8-1692F1BE66E8}" srcOrd="2" destOrd="0" presId="urn:microsoft.com/office/officeart/2008/layout/LinedList"/>
    <dgm:cxn modelId="{8ABA02D2-F45B-4438-B3B9-7B4014C2C878}" type="presParOf" srcId="{21699FCF-3AA5-4D32-A23F-51309B22D802}" destId="{8CA322A4-2A43-42CC-8778-DD61808733D8}" srcOrd="3" destOrd="0" presId="urn:microsoft.com/office/officeart/2008/layout/LinedList"/>
    <dgm:cxn modelId="{4B459DE8-DBD2-4B7B-B20D-D985E6F6B65C}" type="presParOf" srcId="{3CD87DCD-B4AA-4F2F-85CF-DAA37D278D3D}" destId="{EDBA0F4B-B05B-469E-AD92-1DB256B81385}" srcOrd="8" destOrd="0" presId="urn:microsoft.com/office/officeart/2008/layout/LinedList"/>
    <dgm:cxn modelId="{4D32508D-44D8-4040-BC71-1D1E7AE71FA8}" type="presParOf" srcId="{3CD87DCD-B4AA-4F2F-85CF-DAA37D278D3D}" destId="{D9986190-9989-47EA-A710-69A4BDF192E6}" srcOrd="9" destOrd="0" presId="urn:microsoft.com/office/officeart/2008/layout/LinedList"/>
    <dgm:cxn modelId="{610EE9A6-320C-478F-95DC-8F23CC56CEDD}" type="presParOf" srcId="{D9986190-9989-47EA-A710-69A4BDF192E6}" destId="{1D55370A-8D55-4BFE-8608-2744F0652E94}" srcOrd="0" destOrd="0" presId="urn:microsoft.com/office/officeart/2008/layout/LinedList"/>
    <dgm:cxn modelId="{358ED5CD-2CE7-4FED-8118-86E070249A5D}" type="presParOf" srcId="{D9986190-9989-47EA-A710-69A4BDF192E6}" destId="{C9BDD9A1-E112-4447-88F3-C1257C7A3B50}" srcOrd="1" destOrd="0" presId="urn:microsoft.com/office/officeart/2008/layout/LinedList"/>
    <dgm:cxn modelId="{95FDB1A4-28BB-453F-97DF-E2D9459C33D0}" type="presParOf" srcId="{C9BDD9A1-E112-4447-88F3-C1257C7A3B50}" destId="{9FEFF3FA-112D-4BD1-851C-C7B77C00E69F}" srcOrd="0" destOrd="0" presId="urn:microsoft.com/office/officeart/2008/layout/LinedList"/>
    <dgm:cxn modelId="{A8953BA8-8C8F-4F96-BDE6-4561D626B726}" type="presParOf" srcId="{C9BDD9A1-E112-4447-88F3-C1257C7A3B50}" destId="{59740D49-69E5-4597-B089-3DFC448BD47B}" srcOrd="1" destOrd="0" presId="urn:microsoft.com/office/officeart/2008/layout/LinedList"/>
    <dgm:cxn modelId="{90C3CA2F-01FC-4F66-B933-39D8EC13CA94}" type="presParOf" srcId="{59740D49-69E5-4597-B089-3DFC448BD47B}" destId="{427E5BE0-D194-40A1-8ED2-BDA14E89E7E0}" srcOrd="0" destOrd="0" presId="urn:microsoft.com/office/officeart/2008/layout/LinedList"/>
    <dgm:cxn modelId="{9AB209EE-E9EB-41AC-9692-A5EB7A0984B9}" type="presParOf" srcId="{59740D49-69E5-4597-B089-3DFC448BD47B}" destId="{4BEFBEBB-EC2F-4776-B1D9-39CC5D3BBB7A}" srcOrd="1" destOrd="0" presId="urn:microsoft.com/office/officeart/2008/layout/LinedList"/>
    <dgm:cxn modelId="{FAB0EB06-BA99-438F-BC7E-DBC65B70D89B}" type="presParOf" srcId="{59740D49-69E5-4597-B089-3DFC448BD47B}" destId="{AD957C59-3307-46FE-96A8-A6F1504481B0}" srcOrd="2" destOrd="0" presId="urn:microsoft.com/office/officeart/2008/layout/LinedList"/>
    <dgm:cxn modelId="{82901534-BCBD-4AAC-81FA-057E18FB4F9A}" type="presParOf" srcId="{AD957C59-3307-46FE-96A8-A6F1504481B0}" destId="{821796D5-BC83-4DFE-9698-5A1D55590CBC}" srcOrd="0" destOrd="0" presId="urn:microsoft.com/office/officeart/2008/layout/LinedList"/>
    <dgm:cxn modelId="{F047855C-2A72-4354-A45D-2E275A738587}" type="presParOf" srcId="{821796D5-BC83-4DFE-9698-5A1D55590CBC}" destId="{A6C2ED97-BC15-4419-A037-CCC3A746ABA8}" srcOrd="0" destOrd="0" presId="urn:microsoft.com/office/officeart/2008/layout/LinedList"/>
    <dgm:cxn modelId="{8615252A-A64D-4174-A97A-E2EA1CEC6D27}" type="presParOf" srcId="{821796D5-BC83-4DFE-9698-5A1D55590CBC}" destId="{511DA037-2FFB-4799-93A7-0368DE2CCEF4}" srcOrd="1" destOrd="0" presId="urn:microsoft.com/office/officeart/2008/layout/LinedList"/>
    <dgm:cxn modelId="{06CAA958-5BAC-4E6B-BF60-525D27E7CB66}" type="presParOf" srcId="{821796D5-BC83-4DFE-9698-5A1D55590CBC}" destId="{C4B41B8B-C002-4088-B80F-93D8F7587098}" srcOrd="2" destOrd="0" presId="urn:microsoft.com/office/officeart/2008/layout/LinedList"/>
    <dgm:cxn modelId="{06054634-7356-4685-99F6-B98369B6CD4D}" type="presParOf" srcId="{C9BDD9A1-E112-4447-88F3-C1257C7A3B50}" destId="{F0C20D6C-FE6B-437F-8E40-1C1F384C561D}" srcOrd="2" destOrd="0" presId="urn:microsoft.com/office/officeart/2008/layout/LinedList"/>
    <dgm:cxn modelId="{3D5E2455-6335-423C-A115-4BEE2808E0BF}" type="presParOf" srcId="{C9BDD9A1-E112-4447-88F3-C1257C7A3B50}" destId="{5D62C05F-A6E5-4ACE-B15B-919B42844F8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9B9895-2248-46DC-8B37-3A568CEB3E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BAD5A9-4ACD-4E95-A8FD-81220C04EABE}">
      <dgm:prSet phldrT="[Текст]"/>
      <dgm:spPr/>
      <dgm:t>
        <a:bodyPr/>
        <a:lstStyle/>
        <a:p>
          <a:r>
            <a:rPr lang="ru-RU" dirty="0" smtClean="0"/>
            <a:t>Ведомость учета проведения итогового собеседования в аудитории</a:t>
          </a:r>
          <a:endParaRPr lang="ru-RU" dirty="0"/>
        </a:p>
      </dgm:t>
    </dgm:pt>
    <dgm:pt modelId="{9651792C-1971-44C5-894E-A26DC3056726}" type="parTrans" cxnId="{EB8881E3-A6E0-4A64-B4E6-7E84C46E2434}">
      <dgm:prSet/>
      <dgm:spPr/>
      <dgm:t>
        <a:bodyPr/>
        <a:lstStyle/>
        <a:p>
          <a:endParaRPr lang="ru-RU"/>
        </a:p>
      </dgm:t>
    </dgm:pt>
    <dgm:pt modelId="{9E39E457-1989-40DF-ADB8-DE89D503B2C1}" type="sibTrans" cxnId="{EB8881E3-A6E0-4A64-B4E6-7E84C46E2434}">
      <dgm:prSet/>
      <dgm:spPr/>
      <dgm:t>
        <a:bodyPr/>
        <a:lstStyle/>
        <a:p>
          <a:endParaRPr lang="ru-RU"/>
        </a:p>
      </dgm:t>
    </dgm:pt>
    <dgm:pt modelId="{89FB0F53-DB64-4BE5-BD10-F4910E27026E}">
      <dgm:prSet/>
      <dgm:spPr/>
      <dgm:t>
        <a:bodyPr/>
        <a:lstStyle/>
        <a:p>
          <a:r>
            <a:rPr lang="ru-RU" dirty="0" smtClean="0"/>
            <a:t>Контрольные измерительные материалы</a:t>
          </a:r>
          <a:endParaRPr lang="ru-RU" dirty="0"/>
        </a:p>
      </dgm:t>
    </dgm:pt>
    <dgm:pt modelId="{41FA4E0C-01A9-4C41-90AA-43D7C9ACAC28}" type="parTrans" cxnId="{0B4AB8A1-2F18-42EC-B9D6-24606D8A14CD}">
      <dgm:prSet/>
      <dgm:spPr/>
      <dgm:t>
        <a:bodyPr/>
        <a:lstStyle/>
        <a:p>
          <a:endParaRPr lang="ru-RU"/>
        </a:p>
      </dgm:t>
    </dgm:pt>
    <dgm:pt modelId="{94AC614B-1042-4A06-B37D-E21B37D4B340}" type="sibTrans" cxnId="{0B4AB8A1-2F18-42EC-B9D6-24606D8A14CD}">
      <dgm:prSet/>
      <dgm:spPr/>
      <dgm:t>
        <a:bodyPr/>
        <a:lstStyle/>
        <a:p>
          <a:endParaRPr lang="ru-RU"/>
        </a:p>
      </dgm:t>
    </dgm:pt>
    <dgm:pt modelId="{05F7DF44-ACD9-42B7-94A2-E42DBFF5E5D7}">
      <dgm:prSet/>
      <dgm:spPr/>
      <dgm:t>
        <a:bodyPr/>
        <a:lstStyle/>
        <a:p>
          <a:r>
            <a:rPr lang="ru-RU" dirty="0" smtClean="0"/>
            <a:t>Бланки итогового собеседования</a:t>
          </a:r>
          <a:endParaRPr lang="ru-RU" dirty="0"/>
        </a:p>
      </dgm:t>
    </dgm:pt>
    <dgm:pt modelId="{98B17B0C-AB4D-436E-9E67-437778B76165}" type="parTrans" cxnId="{7E6A032B-7C01-4A04-8BC7-7C5365930316}">
      <dgm:prSet/>
      <dgm:spPr/>
      <dgm:t>
        <a:bodyPr/>
        <a:lstStyle/>
        <a:p>
          <a:endParaRPr lang="ru-RU"/>
        </a:p>
      </dgm:t>
    </dgm:pt>
    <dgm:pt modelId="{ACF3ACAB-EA24-41F5-A43E-4B9AABE1A3DD}" type="sibTrans" cxnId="{7E6A032B-7C01-4A04-8BC7-7C5365930316}">
      <dgm:prSet/>
      <dgm:spPr/>
      <dgm:t>
        <a:bodyPr/>
        <a:lstStyle/>
        <a:p>
          <a:endParaRPr lang="ru-RU"/>
        </a:p>
      </dgm:t>
    </dgm:pt>
    <dgm:pt modelId="{50DEB345-300B-443C-9537-AFE582FC5B88}">
      <dgm:prSet/>
      <dgm:spPr/>
      <dgm:t>
        <a:bodyPr/>
        <a:lstStyle/>
        <a:p>
          <a:r>
            <a:rPr lang="ru-RU" dirty="0" smtClean="0"/>
            <a:t>Черновики для внесения первичной информации по оцениванию ответов</a:t>
          </a:r>
          <a:endParaRPr lang="ru-RU" dirty="0"/>
        </a:p>
      </dgm:t>
    </dgm:pt>
    <dgm:pt modelId="{C99792C0-A099-403C-B2E8-93F947D1BD45}" type="parTrans" cxnId="{B06C7278-BC0D-4AC2-B66D-BC298366F165}">
      <dgm:prSet/>
      <dgm:spPr/>
      <dgm:t>
        <a:bodyPr/>
        <a:lstStyle/>
        <a:p>
          <a:endParaRPr lang="ru-RU"/>
        </a:p>
      </dgm:t>
    </dgm:pt>
    <dgm:pt modelId="{F423E4F6-1D7F-40D4-81B2-ED7F083F9782}" type="sibTrans" cxnId="{B06C7278-BC0D-4AC2-B66D-BC298366F165}">
      <dgm:prSet/>
      <dgm:spPr/>
      <dgm:t>
        <a:bodyPr/>
        <a:lstStyle/>
        <a:p>
          <a:endParaRPr lang="ru-RU"/>
        </a:p>
      </dgm:t>
    </dgm:pt>
    <dgm:pt modelId="{D2702593-668E-41D7-B3C0-7CE24379577D}">
      <dgm:prSet/>
      <dgm:spPr/>
      <dgm:t>
        <a:bodyPr/>
        <a:lstStyle/>
        <a:p>
          <a:r>
            <a:rPr lang="ru-RU" dirty="0" smtClean="0"/>
            <a:t>Возвратные пакеты для упаковки</a:t>
          </a:r>
          <a:endParaRPr lang="ru-RU" dirty="0"/>
        </a:p>
      </dgm:t>
    </dgm:pt>
    <dgm:pt modelId="{75A4D596-8D18-4B52-816E-526139F59533}" type="parTrans" cxnId="{A4DA6547-20FB-4B5A-9B92-A29D40C8C127}">
      <dgm:prSet/>
      <dgm:spPr/>
      <dgm:t>
        <a:bodyPr/>
        <a:lstStyle/>
        <a:p>
          <a:endParaRPr lang="ru-RU"/>
        </a:p>
      </dgm:t>
    </dgm:pt>
    <dgm:pt modelId="{033E3FEE-BFF2-4795-9C3D-D7212334893F}" type="sibTrans" cxnId="{A4DA6547-20FB-4B5A-9B92-A29D40C8C127}">
      <dgm:prSet/>
      <dgm:spPr/>
      <dgm:t>
        <a:bodyPr/>
        <a:lstStyle/>
        <a:p>
          <a:endParaRPr lang="ru-RU"/>
        </a:p>
      </dgm:t>
    </dgm:pt>
    <dgm:pt modelId="{57BE1F43-FE36-44EE-9918-EF88182DAB85}">
      <dgm:prSet/>
      <dgm:spPr/>
      <dgm:t>
        <a:bodyPr/>
        <a:lstStyle/>
        <a:p>
          <a:r>
            <a:rPr lang="ru-RU" dirty="0" smtClean="0"/>
            <a:t>Критерии оценивания для экспертов</a:t>
          </a:r>
          <a:endParaRPr lang="ru-RU" dirty="0"/>
        </a:p>
      </dgm:t>
    </dgm:pt>
    <dgm:pt modelId="{F374D545-F3B6-434E-9A61-76F646B878B5}" type="parTrans" cxnId="{6166EF68-3780-4732-AD9F-C3EF57526A8C}">
      <dgm:prSet/>
      <dgm:spPr/>
      <dgm:t>
        <a:bodyPr/>
        <a:lstStyle/>
        <a:p>
          <a:endParaRPr lang="ru-RU"/>
        </a:p>
      </dgm:t>
    </dgm:pt>
    <dgm:pt modelId="{93A6BFAE-5DCF-4DA7-A153-FD823C808231}" type="sibTrans" cxnId="{6166EF68-3780-4732-AD9F-C3EF57526A8C}">
      <dgm:prSet/>
      <dgm:spPr/>
      <dgm:t>
        <a:bodyPr/>
        <a:lstStyle/>
        <a:p>
          <a:endParaRPr lang="ru-RU"/>
        </a:p>
      </dgm:t>
    </dgm:pt>
    <dgm:pt modelId="{DEDA7758-F2C0-4800-890F-0BDD72E3403C}">
      <dgm:prSet/>
      <dgm:spPr/>
      <dgm:t>
        <a:bodyPr/>
        <a:lstStyle/>
        <a:p>
          <a:r>
            <a:rPr lang="ru-RU" dirty="0" smtClean="0"/>
            <a:t>Список участников итогового собеседования</a:t>
          </a:r>
          <a:endParaRPr lang="ru-RU" dirty="0"/>
        </a:p>
      </dgm:t>
    </dgm:pt>
    <dgm:pt modelId="{B9875025-A109-4AA8-A1B7-BBE8E4A3B706}" type="parTrans" cxnId="{599D45A3-E4C0-4606-89EB-2EDAC5D1D380}">
      <dgm:prSet/>
      <dgm:spPr/>
      <dgm:t>
        <a:bodyPr/>
        <a:lstStyle/>
        <a:p>
          <a:endParaRPr lang="ru-RU"/>
        </a:p>
      </dgm:t>
    </dgm:pt>
    <dgm:pt modelId="{21DDF78D-589C-4DEA-AD12-9FEB55BDDC32}" type="sibTrans" cxnId="{599D45A3-E4C0-4606-89EB-2EDAC5D1D380}">
      <dgm:prSet/>
      <dgm:spPr/>
      <dgm:t>
        <a:bodyPr/>
        <a:lstStyle/>
        <a:p>
          <a:endParaRPr lang="ru-RU"/>
        </a:p>
      </dgm:t>
    </dgm:pt>
    <dgm:pt modelId="{C2076CFF-B595-4A13-AD75-AA62A98102ED}">
      <dgm:prSet/>
      <dgm:spPr/>
      <dgm:t>
        <a:bodyPr/>
        <a:lstStyle/>
        <a:p>
          <a:endParaRPr lang="ru-RU" dirty="0"/>
        </a:p>
      </dgm:t>
    </dgm:pt>
    <dgm:pt modelId="{514FD62F-103D-4BF9-9BE5-34C9D6A1A3FB}" type="parTrans" cxnId="{D4BF226E-E1D8-405A-B194-FB3C8A9C23FA}">
      <dgm:prSet/>
      <dgm:spPr/>
      <dgm:t>
        <a:bodyPr/>
        <a:lstStyle/>
        <a:p>
          <a:endParaRPr lang="ru-RU"/>
        </a:p>
      </dgm:t>
    </dgm:pt>
    <dgm:pt modelId="{E1785965-FAD7-4CFB-AD4E-ABF95CB326D0}" type="sibTrans" cxnId="{D4BF226E-E1D8-405A-B194-FB3C8A9C23FA}">
      <dgm:prSet/>
      <dgm:spPr/>
      <dgm:t>
        <a:bodyPr/>
        <a:lstStyle/>
        <a:p>
          <a:endParaRPr lang="ru-RU"/>
        </a:p>
      </dgm:t>
    </dgm:pt>
    <dgm:pt modelId="{B8573CE5-A5B5-4FF2-B674-D16F45ED6410}">
      <dgm:prSet phldrT="[Текст]"/>
      <dgm:spPr/>
      <dgm:t>
        <a:bodyPr/>
        <a:lstStyle/>
        <a:p>
          <a:endParaRPr lang="ru-RU" dirty="0"/>
        </a:p>
      </dgm:t>
    </dgm:pt>
    <dgm:pt modelId="{E576423B-5257-4703-A02F-AC8F88C76556}" type="parTrans" cxnId="{5E7C1839-AC06-45EF-A116-C3ABAC6F1CC0}">
      <dgm:prSet/>
      <dgm:spPr/>
      <dgm:t>
        <a:bodyPr/>
        <a:lstStyle/>
        <a:p>
          <a:endParaRPr lang="ru-RU"/>
        </a:p>
      </dgm:t>
    </dgm:pt>
    <dgm:pt modelId="{34D37490-4640-4FD6-B9B7-3D0B416284E1}" type="sibTrans" cxnId="{5E7C1839-AC06-45EF-A116-C3ABAC6F1CC0}">
      <dgm:prSet/>
      <dgm:spPr/>
      <dgm:t>
        <a:bodyPr/>
        <a:lstStyle/>
        <a:p>
          <a:endParaRPr lang="ru-RU"/>
        </a:p>
      </dgm:t>
    </dgm:pt>
    <dgm:pt modelId="{76715832-25B0-4F61-8C1F-03FD065A75FC}">
      <dgm:prSet/>
      <dgm:spPr/>
      <dgm:t>
        <a:bodyPr/>
        <a:lstStyle/>
        <a:p>
          <a:endParaRPr lang="ru-RU" dirty="0"/>
        </a:p>
      </dgm:t>
    </dgm:pt>
    <dgm:pt modelId="{3B5878AB-6F0E-4BF1-966A-56D1CD27E0F8}" type="parTrans" cxnId="{BD181D8C-BE7B-4713-9118-F100877F8B03}">
      <dgm:prSet/>
      <dgm:spPr/>
      <dgm:t>
        <a:bodyPr/>
        <a:lstStyle/>
        <a:p>
          <a:endParaRPr lang="ru-RU"/>
        </a:p>
      </dgm:t>
    </dgm:pt>
    <dgm:pt modelId="{53E58E2A-F87F-45A0-BB83-5AB167F132D9}" type="sibTrans" cxnId="{BD181D8C-BE7B-4713-9118-F100877F8B03}">
      <dgm:prSet/>
      <dgm:spPr/>
      <dgm:t>
        <a:bodyPr/>
        <a:lstStyle/>
        <a:p>
          <a:endParaRPr lang="ru-RU"/>
        </a:p>
      </dgm:t>
    </dgm:pt>
    <dgm:pt modelId="{DEB7B6A8-8771-4CBE-B9AD-BB8C4CF0C229}">
      <dgm:prSet/>
      <dgm:spPr/>
      <dgm:t>
        <a:bodyPr/>
        <a:lstStyle/>
        <a:p>
          <a:endParaRPr lang="ru-RU" dirty="0"/>
        </a:p>
      </dgm:t>
    </dgm:pt>
    <dgm:pt modelId="{D2F11FEF-F71D-4DB9-B361-71D4C1350DE7}" type="parTrans" cxnId="{705264CF-CF10-433F-9C38-1DBAE79C7A8B}">
      <dgm:prSet/>
      <dgm:spPr/>
      <dgm:t>
        <a:bodyPr/>
        <a:lstStyle/>
        <a:p>
          <a:endParaRPr lang="ru-RU"/>
        </a:p>
      </dgm:t>
    </dgm:pt>
    <dgm:pt modelId="{B4CCE4AE-E4EB-4AD3-83C2-93323D7F0CC6}" type="sibTrans" cxnId="{705264CF-CF10-433F-9C38-1DBAE79C7A8B}">
      <dgm:prSet/>
      <dgm:spPr/>
      <dgm:t>
        <a:bodyPr/>
        <a:lstStyle/>
        <a:p>
          <a:endParaRPr lang="ru-RU"/>
        </a:p>
      </dgm:t>
    </dgm:pt>
    <dgm:pt modelId="{6E123C3E-1C34-4EB1-9B71-26986CE21A84}">
      <dgm:prSet/>
      <dgm:spPr/>
      <dgm:t>
        <a:bodyPr/>
        <a:lstStyle/>
        <a:p>
          <a:endParaRPr lang="ru-RU" dirty="0"/>
        </a:p>
      </dgm:t>
    </dgm:pt>
    <dgm:pt modelId="{9CE5EF86-DA4D-4E8C-A1A3-8300D44DC653}" type="parTrans" cxnId="{F5AA1E0C-B3BB-497B-9D9A-21F6188CC006}">
      <dgm:prSet/>
      <dgm:spPr/>
      <dgm:t>
        <a:bodyPr/>
        <a:lstStyle/>
        <a:p>
          <a:endParaRPr lang="ru-RU"/>
        </a:p>
      </dgm:t>
    </dgm:pt>
    <dgm:pt modelId="{17C5B864-C1DF-4AF5-A4AA-AB9F05AF713D}" type="sibTrans" cxnId="{F5AA1E0C-B3BB-497B-9D9A-21F6188CC006}">
      <dgm:prSet/>
      <dgm:spPr/>
      <dgm:t>
        <a:bodyPr/>
        <a:lstStyle/>
        <a:p>
          <a:endParaRPr lang="ru-RU"/>
        </a:p>
      </dgm:t>
    </dgm:pt>
    <dgm:pt modelId="{5B996B39-207B-4F0A-B671-2C47D7C525EE}">
      <dgm:prSet/>
      <dgm:spPr/>
      <dgm:t>
        <a:bodyPr/>
        <a:lstStyle/>
        <a:p>
          <a:endParaRPr lang="ru-RU" dirty="0"/>
        </a:p>
      </dgm:t>
    </dgm:pt>
    <dgm:pt modelId="{E0AB9C44-21E4-4EAC-B09A-853F9BF8C194}" type="parTrans" cxnId="{99E928AE-EC32-456E-A76B-559DF8AECE0C}">
      <dgm:prSet/>
      <dgm:spPr/>
      <dgm:t>
        <a:bodyPr/>
        <a:lstStyle/>
        <a:p>
          <a:endParaRPr lang="ru-RU"/>
        </a:p>
      </dgm:t>
    </dgm:pt>
    <dgm:pt modelId="{C876A800-099A-4FBB-ABF4-054D2E98031F}" type="sibTrans" cxnId="{99E928AE-EC32-456E-A76B-559DF8AECE0C}">
      <dgm:prSet/>
      <dgm:spPr/>
      <dgm:t>
        <a:bodyPr/>
        <a:lstStyle/>
        <a:p>
          <a:endParaRPr lang="ru-RU"/>
        </a:p>
      </dgm:t>
    </dgm:pt>
    <dgm:pt modelId="{EFB4BC05-2699-4ED5-9865-EFA1643DD548}">
      <dgm:prSet/>
      <dgm:spPr/>
      <dgm:t>
        <a:bodyPr/>
        <a:lstStyle/>
        <a:p>
          <a:endParaRPr lang="ru-RU" dirty="0"/>
        </a:p>
      </dgm:t>
    </dgm:pt>
    <dgm:pt modelId="{94EF7C0C-7585-4EE9-9431-980F2E1B50F8}" type="parTrans" cxnId="{D58AA1C7-8063-46BD-A140-031F19AB8982}">
      <dgm:prSet/>
      <dgm:spPr/>
      <dgm:t>
        <a:bodyPr/>
        <a:lstStyle/>
        <a:p>
          <a:endParaRPr lang="ru-RU"/>
        </a:p>
      </dgm:t>
    </dgm:pt>
    <dgm:pt modelId="{8495B784-F5A6-426B-A17F-55E9CE87F64E}" type="sibTrans" cxnId="{D58AA1C7-8063-46BD-A140-031F19AB8982}">
      <dgm:prSet/>
      <dgm:spPr/>
      <dgm:t>
        <a:bodyPr/>
        <a:lstStyle/>
        <a:p>
          <a:endParaRPr lang="ru-RU"/>
        </a:p>
      </dgm:t>
    </dgm:pt>
    <dgm:pt modelId="{DDE2F1CA-CC69-40B3-889F-F78B6508DA20}" type="pres">
      <dgm:prSet presAssocID="{3A9B9895-2248-46DC-8B37-3A568CEB3E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0A286C-D099-4459-9A4F-87C251EC75A6}" type="pres">
      <dgm:prSet presAssocID="{C2076CFF-B595-4A13-AD75-AA62A98102ED}" presName="composite" presStyleCnt="0"/>
      <dgm:spPr/>
    </dgm:pt>
    <dgm:pt modelId="{B7C7918D-C1D0-49BF-A4BC-0494E1738B45}" type="pres">
      <dgm:prSet presAssocID="{C2076CFF-B595-4A13-AD75-AA62A98102ED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CF270-4C29-411A-ACFB-3A8D4A87EBE5}" type="pres">
      <dgm:prSet presAssocID="{C2076CFF-B595-4A13-AD75-AA62A98102ED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FD7EE-36BC-4CA3-AFAC-CE5D2D3B4FE3}" type="pres">
      <dgm:prSet presAssocID="{E1785965-FAD7-4CFB-AD4E-ABF95CB326D0}" presName="sp" presStyleCnt="0"/>
      <dgm:spPr/>
    </dgm:pt>
    <dgm:pt modelId="{3BC4F972-69CB-4E02-9B36-4AF67ABCEFD9}" type="pres">
      <dgm:prSet presAssocID="{B8573CE5-A5B5-4FF2-B674-D16F45ED6410}" presName="composite" presStyleCnt="0"/>
      <dgm:spPr/>
    </dgm:pt>
    <dgm:pt modelId="{671FFA9C-CCED-4A8F-8120-A0750E7A231A}" type="pres">
      <dgm:prSet presAssocID="{B8573CE5-A5B5-4FF2-B674-D16F45ED6410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4295A-A618-4913-9532-4B6EBDCFCAC8}" type="pres">
      <dgm:prSet presAssocID="{B8573CE5-A5B5-4FF2-B674-D16F45ED6410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6DFF7-4493-45AA-8A7D-37974E370AAB}" type="pres">
      <dgm:prSet presAssocID="{34D37490-4640-4FD6-B9B7-3D0B416284E1}" presName="sp" presStyleCnt="0"/>
      <dgm:spPr/>
    </dgm:pt>
    <dgm:pt modelId="{7EC17350-850D-42E3-82B5-60A7DB9992FB}" type="pres">
      <dgm:prSet presAssocID="{76715832-25B0-4F61-8C1F-03FD065A75FC}" presName="composite" presStyleCnt="0"/>
      <dgm:spPr/>
    </dgm:pt>
    <dgm:pt modelId="{F8602CAB-E4B8-442B-B916-C77D4687064E}" type="pres">
      <dgm:prSet presAssocID="{76715832-25B0-4F61-8C1F-03FD065A75FC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8409D-23E9-4025-9129-685AA5E9D668}" type="pres">
      <dgm:prSet presAssocID="{76715832-25B0-4F61-8C1F-03FD065A75FC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AEC02-741E-43FF-9F5F-050D4A1D40CA}" type="pres">
      <dgm:prSet presAssocID="{53E58E2A-F87F-45A0-BB83-5AB167F132D9}" presName="sp" presStyleCnt="0"/>
      <dgm:spPr/>
    </dgm:pt>
    <dgm:pt modelId="{E768C85D-BA58-4BCC-99DA-272EEDD47AC4}" type="pres">
      <dgm:prSet presAssocID="{EFB4BC05-2699-4ED5-9865-EFA1643DD548}" presName="composite" presStyleCnt="0"/>
      <dgm:spPr/>
    </dgm:pt>
    <dgm:pt modelId="{2250AEDD-4236-422E-B571-8EDA9BA6310D}" type="pres">
      <dgm:prSet presAssocID="{EFB4BC05-2699-4ED5-9865-EFA1643DD548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1AA71-FB42-415B-B385-ACE329E77D5A}" type="pres">
      <dgm:prSet presAssocID="{EFB4BC05-2699-4ED5-9865-EFA1643DD548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6012C-40B5-4B68-A9ED-F06BB2D61E58}" type="pres">
      <dgm:prSet presAssocID="{8495B784-F5A6-426B-A17F-55E9CE87F64E}" presName="sp" presStyleCnt="0"/>
      <dgm:spPr/>
    </dgm:pt>
    <dgm:pt modelId="{1F6D67A5-1205-423A-8F2B-6309802A836D}" type="pres">
      <dgm:prSet presAssocID="{DEB7B6A8-8771-4CBE-B9AD-BB8C4CF0C229}" presName="composite" presStyleCnt="0"/>
      <dgm:spPr/>
    </dgm:pt>
    <dgm:pt modelId="{D9029E0B-277F-4270-A38C-2859A2F8075F}" type="pres">
      <dgm:prSet presAssocID="{DEB7B6A8-8771-4CBE-B9AD-BB8C4CF0C229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70A56-DBE8-4D1D-BED0-9339EFD9107F}" type="pres">
      <dgm:prSet presAssocID="{DEB7B6A8-8771-4CBE-B9AD-BB8C4CF0C229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F5611-8B1C-4E04-BF3F-ADFD6BA55FEF}" type="pres">
      <dgm:prSet presAssocID="{B4CCE4AE-E4EB-4AD3-83C2-93323D7F0CC6}" presName="sp" presStyleCnt="0"/>
      <dgm:spPr/>
    </dgm:pt>
    <dgm:pt modelId="{13FDB5DC-436B-4F35-8E16-29C88A560D85}" type="pres">
      <dgm:prSet presAssocID="{6E123C3E-1C34-4EB1-9B71-26986CE21A84}" presName="composite" presStyleCnt="0"/>
      <dgm:spPr/>
    </dgm:pt>
    <dgm:pt modelId="{FE116F0B-1F83-4E7F-A583-291AC8EC57E1}" type="pres">
      <dgm:prSet presAssocID="{6E123C3E-1C34-4EB1-9B71-26986CE21A84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86875-34CE-4AF0-BBE2-FDA4DB2DA3D3}" type="pres">
      <dgm:prSet presAssocID="{6E123C3E-1C34-4EB1-9B71-26986CE21A84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E9DFF-CCA7-4B7F-A031-962E139E97BF}" type="pres">
      <dgm:prSet presAssocID="{17C5B864-C1DF-4AF5-A4AA-AB9F05AF713D}" presName="sp" presStyleCnt="0"/>
      <dgm:spPr/>
    </dgm:pt>
    <dgm:pt modelId="{BD946D09-4E92-481C-B576-5F3A0EBA4C58}" type="pres">
      <dgm:prSet presAssocID="{5B996B39-207B-4F0A-B671-2C47D7C525EE}" presName="composite" presStyleCnt="0"/>
      <dgm:spPr/>
    </dgm:pt>
    <dgm:pt modelId="{1FFEDB35-024B-4079-B948-DF663ADD318F}" type="pres">
      <dgm:prSet presAssocID="{5B996B39-207B-4F0A-B671-2C47D7C525EE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4BB9E-7EC8-4788-8FC0-D76F79B26179}" type="pres">
      <dgm:prSet presAssocID="{5B996B39-207B-4F0A-B671-2C47D7C525EE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8881E3-A6E0-4A64-B4E6-7E84C46E2434}" srcId="{B8573CE5-A5B5-4FF2-B674-D16F45ED6410}" destId="{7ABAD5A9-4ACD-4E95-A8FD-81220C04EABE}" srcOrd="0" destOrd="0" parTransId="{9651792C-1971-44C5-894E-A26DC3056726}" sibTransId="{9E39E457-1989-40DF-ADB8-DE89D503B2C1}"/>
    <dgm:cxn modelId="{B06C7278-BC0D-4AC2-B66D-BC298366F165}" srcId="{EFB4BC05-2699-4ED5-9865-EFA1643DD548}" destId="{50DEB345-300B-443C-9537-AFE582FC5B88}" srcOrd="0" destOrd="0" parTransId="{C99792C0-A099-403C-B2E8-93F947D1BD45}" sibTransId="{F423E4F6-1D7F-40D4-81B2-ED7F083F9782}"/>
    <dgm:cxn modelId="{5AFC80F1-91EB-476E-BB38-68B22DC8B6B8}" type="presOf" srcId="{3A9B9895-2248-46DC-8B37-3A568CEB3E2E}" destId="{DDE2F1CA-CC69-40B3-889F-F78B6508DA20}" srcOrd="0" destOrd="0" presId="urn:microsoft.com/office/officeart/2005/8/layout/chevron2"/>
    <dgm:cxn modelId="{D58AA1C7-8063-46BD-A140-031F19AB8982}" srcId="{3A9B9895-2248-46DC-8B37-3A568CEB3E2E}" destId="{EFB4BC05-2699-4ED5-9865-EFA1643DD548}" srcOrd="3" destOrd="0" parTransId="{94EF7C0C-7585-4EE9-9431-980F2E1B50F8}" sibTransId="{8495B784-F5A6-426B-A17F-55E9CE87F64E}"/>
    <dgm:cxn modelId="{B65002CD-5547-4E50-8CB3-5FA720657688}" type="presOf" srcId="{D2702593-668E-41D7-B3C0-7CE24379577D}" destId="{C2586875-34CE-4AF0-BBE2-FDA4DB2DA3D3}" srcOrd="0" destOrd="0" presId="urn:microsoft.com/office/officeart/2005/8/layout/chevron2"/>
    <dgm:cxn modelId="{C390BDEB-1BF9-47BA-B729-AE4574C0A2F8}" type="presOf" srcId="{76715832-25B0-4F61-8C1F-03FD065A75FC}" destId="{F8602CAB-E4B8-442B-B916-C77D4687064E}" srcOrd="0" destOrd="0" presId="urn:microsoft.com/office/officeart/2005/8/layout/chevron2"/>
    <dgm:cxn modelId="{C657A044-CA87-40F4-9767-71EA5F02EB25}" type="presOf" srcId="{5B996B39-207B-4F0A-B671-2C47D7C525EE}" destId="{1FFEDB35-024B-4079-B948-DF663ADD318F}" srcOrd="0" destOrd="0" presId="urn:microsoft.com/office/officeart/2005/8/layout/chevron2"/>
    <dgm:cxn modelId="{6A05B8DA-9E3B-4788-8FED-E472FA727B62}" type="presOf" srcId="{DEB7B6A8-8771-4CBE-B9AD-BB8C4CF0C229}" destId="{D9029E0B-277F-4270-A38C-2859A2F8075F}" srcOrd="0" destOrd="0" presId="urn:microsoft.com/office/officeart/2005/8/layout/chevron2"/>
    <dgm:cxn modelId="{E347B62F-630F-4F16-8993-53BF0BE13208}" type="presOf" srcId="{57BE1F43-FE36-44EE-9918-EF88182DAB85}" destId="{06370A56-DBE8-4D1D-BED0-9339EFD9107F}" srcOrd="0" destOrd="0" presId="urn:microsoft.com/office/officeart/2005/8/layout/chevron2"/>
    <dgm:cxn modelId="{A4DA6547-20FB-4B5A-9B92-A29D40C8C127}" srcId="{6E123C3E-1C34-4EB1-9B71-26986CE21A84}" destId="{D2702593-668E-41D7-B3C0-7CE24379577D}" srcOrd="0" destOrd="0" parTransId="{75A4D596-8D18-4B52-816E-526139F59533}" sibTransId="{033E3FEE-BFF2-4795-9C3D-D7212334893F}"/>
    <dgm:cxn modelId="{5E7C1839-AC06-45EF-A116-C3ABAC6F1CC0}" srcId="{3A9B9895-2248-46DC-8B37-3A568CEB3E2E}" destId="{B8573CE5-A5B5-4FF2-B674-D16F45ED6410}" srcOrd="1" destOrd="0" parTransId="{E576423B-5257-4703-A02F-AC8F88C76556}" sibTransId="{34D37490-4640-4FD6-B9B7-3D0B416284E1}"/>
    <dgm:cxn modelId="{D4778381-9F7B-403E-9102-31FDE3493B52}" type="presOf" srcId="{DEDA7758-F2C0-4800-890F-0BDD72E3403C}" destId="{04DCF270-4C29-411A-ACFB-3A8D4A87EBE5}" srcOrd="0" destOrd="0" presId="urn:microsoft.com/office/officeart/2005/8/layout/chevron2"/>
    <dgm:cxn modelId="{D4BF226E-E1D8-405A-B194-FB3C8A9C23FA}" srcId="{3A9B9895-2248-46DC-8B37-3A568CEB3E2E}" destId="{C2076CFF-B595-4A13-AD75-AA62A98102ED}" srcOrd="0" destOrd="0" parTransId="{514FD62F-103D-4BF9-9BE5-34C9D6A1A3FB}" sibTransId="{E1785965-FAD7-4CFB-AD4E-ABF95CB326D0}"/>
    <dgm:cxn modelId="{599D45A3-E4C0-4606-89EB-2EDAC5D1D380}" srcId="{C2076CFF-B595-4A13-AD75-AA62A98102ED}" destId="{DEDA7758-F2C0-4800-890F-0BDD72E3403C}" srcOrd="0" destOrd="0" parTransId="{B9875025-A109-4AA8-A1B7-BBE8E4A3B706}" sibTransId="{21DDF78D-589C-4DEA-AD12-9FEB55BDDC32}"/>
    <dgm:cxn modelId="{705264CF-CF10-433F-9C38-1DBAE79C7A8B}" srcId="{3A9B9895-2248-46DC-8B37-3A568CEB3E2E}" destId="{DEB7B6A8-8771-4CBE-B9AD-BB8C4CF0C229}" srcOrd="4" destOrd="0" parTransId="{D2F11FEF-F71D-4DB9-B361-71D4C1350DE7}" sibTransId="{B4CCE4AE-E4EB-4AD3-83C2-93323D7F0CC6}"/>
    <dgm:cxn modelId="{EC92924B-344A-451F-81AA-F2F1A27D053F}" type="presOf" srcId="{50DEB345-300B-443C-9537-AFE582FC5B88}" destId="{3441AA71-FB42-415B-B385-ACE329E77D5A}" srcOrd="0" destOrd="0" presId="urn:microsoft.com/office/officeart/2005/8/layout/chevron2"/>
    <dgm:cxn modelId="{99E928AE-EC32-456E-A76B-559DF8AECE0C}" srcId="{3A9B9895-2248-46DC-8B37-3A568CEB3E2E}" destId="{5B996B39-207B-4F0A-B671-2C47D7C525EE}" srcOrd="6" destOrd="0" parTransId="{E0AB9C44-21E4-4EAC-B09A-853F9BF8C194}" sibTransId="{C876A800-099A-4FBB-ABF4-054D2E98031F}"/>
    <dgm:cxn modelId="{E2E4D3B1-8A2E-4DF0-A11B-D2F82F8AA086}" type="presOf" srcId="{B8573CE5-A5B5-4FF2-B674-D16F45ED6410}" destId="{671FFA9C-CCED-4A8F-8120-A0750E7A231A}" srcOrd="0" destOrd="0" presId="urn:microsoft.com/office/officeart/2005/8/layout/chevron2"/>
    <dgm:cxn modelId="{EE17BAFC-3692-42E9-9B7C-D7F74C317D28}" type="presOf" srcId="{89FB0F53-DB64-4BE5-BD10-F4910E27026E}" destId="{7E54BB9E-7EC8-4788-8FC0-D76F79B26179}" srcOrd="0" destOrd="0" presId="urn:microsoft.com/office/officeart/2005/8/layout/chevron2"/>
    <dgm:cxn modelId="{F5AA1E0C-B3BB-497B-9D9A-21F6188CC006}" srcId="{3A9B9895-2248-46DC-8B37-3A568CEB3E2E}" destId="{6E123C3E-1C34-4EB1-9B71-26986CE21A84}" srcOrd="5" destOrd="0" parTransId="{9CE5EF86-DA4D-4E8C-A1A3-8300D44DC653}" sibTransId="{17C5B864-C1DF-4AF5-A4AA-AB9F05AF713D}"/>
    <dgm:cxn modelId="{ED10749E-0581-46AB-A0E8-B3F9A71B05CB}" type="presOf" srcId="{C2076CFF-B595-4A13-AD75-AA62A98102ED}" destId="{B7C7918D-C1D0-49BF-A4BC-0494E1738B45}" srcOrd="0" destOrd="0" presId="urn:microsoft.com/office/officeart/2005/8/layout/chevron2"/>
    <dgm:cxn modelId="{6166EF68-3780-4732-AD9F-C3EF57526A8C}" srcId="{DEB7B6A8-8771-4CBE-B9AD-BB8C4CF0C229}" destId="{57BE1F43-FE36-44EE-9918-EF88182DAB85}" srcOrd="0" destOrd="0" parTransId="{F374D545-F3B6-434E-9A61-76F646B878B5}" sibTransId="{93A6BFAE-5DCF-4DA7-A153-FD823C808231}"/>
    <dgm:cxn modelId="{0B4AB8A1-2F18-42EC-B9D6-24606D8A14CD}" srcId="{5B996B39-207B-4F0A-B671-2C47D7C525EE}" destId="{89FB0F53-DB64-4BE5-BD10-F4910E27026E}" srcOrd="0" destOrd="0" parTransId="{41FA4E0C-01A9-4C41-90AA-43D7C9ACAC28}" sibTransId="{94AC614B-1042-4A06-B37D-E21B37D4B340}"/>
    <dgm:cxn modelId="{7E6A032B-7C01-4A04-8BC7-7C5365930316}" srcId="{76715832-25B0-4F61-8C1F-03FD065A75FC}" destId="{05F7DF44-ACD9-42B7-94A2-E42DBFF5E5D7}" srcOrd="0" destOrd="0" parTransId="{98B17B0C-AB4D-436E-9E67-437778B76165}" sibTransId="{ACF3ACAB-EA24-41F5-A43E-4B9AABE1A3DD}"/>
    <dgm:cxn modelId="{39E72788-1234-47EF-9DB8-2A35CD1BBC39}" type="presOf" srcId="{6E123C3E-1C34-4EB1-9B71-26986CE21A84}" destId="{FE116F0B-1F83-4E7F-A583-291AC8EC57E1}" srcOrd="0" destOrd="0" presId="urn:microsoft.com/office/officeart/2005/8/layout/chevron2"/>
    <dgm:cxn modelId="{684381D1-E3E1-49D2-BD42-9786D0BFD3AC}" type="presOf" srcId="{7ABAD5A9-4ACD-4E95-A8FD-81220C04EABE}" destId="{A3C4295A-A618-4913-9532-4B6EBDCFCAC8}" srcOrd="0" destOrd="0" presId="urn:microsoft.com/office/officeart/2005/8/layout/chevron2"/>
    <dgm:cxn modelId="{C6645A21-4896-4068-86EE-DE736DDE2CA5}" type="presOf" srcId="{05F7DF44-ACD9-42B7-94A2-E42DBFF5E5D7}" destId="{10E8409D-23E9-4025-9129-685AA5E9D668}" srcOrd="0" destOrd="0" presId="urn:microsoft.com/office/officeart/2005/8/layout/chevron2"/>
    <dgm:cxn modelId="{BD181D8C-BE7B-4713-9118-F100877F8B03}" srcId="{3A9B9895-2248-46DC-8B37-3A568CEB3E2E}" destId="{76715832-25B0-4F61-8C1F-03FD065A75FC}" srcOrd="2" destOrd="0" parTransId="{3B5878AB-6F0E-4BF1-966A-56D1CD27E0F8}" sibTransId="{53E58E2A-F87F-45A0-BB83-5AB167F132D9}"/>
    <dgm:cxn modelId="{3C4534B6-A661-4B1A-BE8F-D706F1F4DC1E}" type="presOf" srcId="{EFB4BC05-2699-4ED5-9865-EFA1643DD548}" destId="{2250AEDD-4236-422E-B571-8EDA9BA6310D}" srcOrd="0" destOrd="0" presId="urn:microsoft.com/office/officeart/2005/8/layout/chevron2"/>
    <dgm:cxn modelId="{907E1803-CC8F-4C09-8624-1B68F0CC26DC}" type="presParOf" srcId="{DDE2F1CA-CC69-40B3-889F-F78B6508DA20}" destId="{930A286C-D099-4459-9A4F-87C251EC75A6}" srcOrd="0" destOrd="0" presId="urn:microsoft.com/office/officeart/2005/8/layout/chevron2"/>
    <dgm:cxn modelId="{5D6FCAF8-0119-4A60-B072-430124EE456D}" type="presParOf" srcId="{930A286C-D099-4459-9A4F-87C251EC75A6}" destId="{B7C7918D-C1D0-49BF-A4BC-0494E1738B45}" srcOrd="0" destOrd="0" presId="urn:microsoft.com/office/officeart/2005/8/layout/chevron2"/>
    <dgm:cxn modelId="{7A7EDEE4-9EAD-4187-93A5-670A85BC86D3}" type="presParOf" srcId="{930A286C-D099-4459-9A4F-87C251EC75A6}" destId="{04DCF270-4C29-411A-ACFB-3A8D4A87EBE5}" srcOrd="1" destOrd="0" presId="urn:microsoft.com/office/officeart/2005/8/layout/chevron2"/>
    <dgm:cxn modelId="{D869D2EF-E65B-404D-BBE6-C7E90C0B4FED}" type="presParOf" srcId="{DDE2F1CA-CC69-40B3-889F-F78B6508DA20}" destId="{7BCFD7EE-36BC-4CA3-AFAC-CE5D2D3B4FE3}" srcOrd="1" destOrd="0" presId="urn:microsoft.com/office/officeart/2005/8/layout/chevron2"/>
    <dgm:cxn modelId="{5CF0B447-B26B-4A54-B1A7-CD615980E482}" type="presParOf" srcId="{DDE2F1CA-CC69-40B3-889F-F78B6508DA20}" destId="{3BC4F972-69CB-4E02-9B36-4AF67ABCEFD9}" srcOrd="2" destOrd="0" presId="urn:microsoft.com/office/officeart/2005/8/layout/chevron2"/>
    <dgm:cxn modelId="{35F7BDC7-53A8-4DE7-A565-178113209915}" type="presParOf" srcId="{3BC4F972-69CB-4E02-9B36-4AF67ABCEFD9}" destId="{671FFA9C-CCED-4A8F-8120-A0750E7A231A}" srcOrd="0" destOrd="0" presId="urn:microsoft.com/office/officeart/2005/8/layout/chevron2"/>
    <dgm:cxn modelId="{658A7CB1-3433-491F-B123-2E6360C8313D}" type="presParOf" srcId="{3BC4F972-69CB-4E02-9B36-4AF67ABCEFD9}" destId="{A3C4295A-A618-4913-9532-4B6EBDCFCAC8}" srcOrd="1" destOrd="0" presId="urn:microsoft.com/office/officeart/2005/8/layout/chevron2"/>
    <dgm:cxn modelId="{433F674B-9E3B-444E-A2CF-6805B8EC3A8E}" type="presParOf" srcId="{DDE2F1CA-CC69-40B3-889F-F78B6508DA20}" destId="{BDD6DFF7-4493-45AA-8A7D-37974E370AAB}" srcOrd="3" destOrd="0" presId="urn:microsoft.com/office/officeart/2005/8/layout/chevron2"/>
    <dgm:cxn modelId="{831D689E-6C45-41E3-9DB1-7711B24CCF8B}" type="presParOf" srcId="{DDE2F1CA-CC69-40B3-889F-F78B6508DA20}" destId="{7EC17350-850D-42E3-82B5-60A7DB9992FB}" srcOrd="4" destOrd="0" presId="urn:microsoft.com/office/officeart/2005/8/layout/chevron2"/>
    <dgm:cxn modelId="{8122A6D6-BBF0-4BCE-98EF-60D921CF5D56}" type="presParOf" srcId="{7EC17350-850D-42E3-82B5-60A7DB9992FB}" destId="{F8602CAB-E4B8-442B-B916-C77D4687064E}" srcOrd="0" destOrd="0" presId="urn:microsoft.com/office/officeart/2005/8/layout/chevron2"/>
    <dgm:cxn modelId="{C3BE02F7-D6D0-4011-AB51-259502BCC4EB}" type="presParOf" srcId="{7EC17350-850D-42E3-82B5-60A7DB9992FB}" destId="{10E8409D-23E9-4025-9129-685AA5E9D668}" srcOrd="1" destOrd="0" presId="urn:microsoft.com/office/officeart/2005/8/layout/chevron2"/>
    <dgm:cxn modelId="{FF963F14-FD40-4C6B-AE57-F8517017C004}" type="presParOf" srcId="{DDE2F1CA-CC69-40B3-889F-F78B6508DA20}" destId="{D70AEC02-741E-43FF-9F5F-050D4A1D40CA}" srcOrd="5" destOrd="0" presId="urn:microsoft.com/office/officeart/2005/8/layout/chevron2"/>
    <dgm:cxn modelId="{0EBE2533-08D3-412A-9B28-CB03D9C0DDC1}" type="presParOf" srcId="{DDE2F1CA-CC69-40B3-889F-F78B6508DA20}" destId="{E768C85D-BA58-4BCC-99DA-272EEDD47AC4}" srcOrd="6" destOrd="0" presId="urn:microsoft.com/office/officeart/2005/8/layout/chevron2"/>
    <dgm:cxn modelId="{8BD6B162-EDDB-487D-9B35-EF693BD10153}" type="presParOf" srcId="{E768C85D-BA58-4BCC-99DA-272EEDD47AC4}" destId="{2250AEDD-4236-422E-B571-8EDA9BA6310D}" srcOrd="0" destOrd="0" presId="urn:microsoft.com/office/officeart/2005/8/layout/chevron2"/>
    <dgm:cxn modelId="{204D5193-F197-4CFB-9898-AD54BE35BDB8}" type="presParOf" srcId="{E768C85D-BA58-4BCC-99DA-272EEDD47AC4}" destId="{3441AA71-FB42-415B-B385-ACE329E77D5A}" srcOrd="1" destOrd="0" presId="urn:microsoft.com/office/officeart/2005/8/layout/chevron2"/>
    <dgm:cxn modelId="{600BD06B-D80C-4179-AF2A-BDFC46C0124C}" type="presParOf" srcId="{DDE2F1CA-CC69-40B3-889F-F78B6508DA20}" destId="{4126012C-40B5-4B68-A9ED-F06BB2D61E58}" srcOrd="7" destOrd="0" presId="urn:microsoft.com/office/officeart/2005/8/layout/chevron2"/>
    <dgm:cxn modelId="{ED358BF9-0D02-4A11-B969-B04EA5D4EB57}" type="presParOf" srcId="{DDE2F1CA-CC69-40B3-889F-F78B6508DA20}" destId="{1F6D67A5-1205-423A-8F2B-6309802A836D}" srcOrd="8" destOrd="0" presId="urn:microsoft.com/office/officeart/2005/8/layout/chevron2"/>
    <dgm:cxn modelId="{FCDB3212-759C-4E37-9D65-9E6998AACF27}" type="presParOf" srcId="{1F6D67A5-1205-423A-8F2B-6309802A836D}" destId="{D9029E0B-277F-4270-A38C-2859A2F8075F}" srcOrd="0" destOrd="0" presId="urn:microsoft.com/office/officeart/2005/8/layout/chevron2"/>
    <dgm:cxn modelId="{E0D6BD84-3115-4410-8581-324ECC8D3E29}" type="presParOf" srcId="{1F6D67A5-1205-423A-8F2B-6309802A836D}" destId="{06370A56-DBE8-4D1D-BED0-9339EFD9107F}" srcOrd="1" destOrd="0" presId="urn:microsoft.com/office/officeart/2005/8/layout/chevron2"/>
    <dgm:cxn modelId="{394B6427-3289-47E7-A5E7-C740A3D242E8}" type="presParOf" srcId="{DDE2F1CA-CC69-40B3-889F-F78B6508DA20}" destId="{E7AF5611-8B1C-4E04-BF3F-ADFD6BA55FEF}" srcOrd="9" destOrd="0" presId="urn:microsoft.com/office/officeart/2005/8/layout/chevron2"/>
    <dgm:cxn modelId="{B3D2D5BB-DE8D-4F49-858D-31E770EF3EBF}" type="presParOf" srcId="{DDE2F1CA-CC69-40B3-889F-F78B6508DA20}" destId="{13FDB5DC-436B-4F35-8E16-29C88A560D85}" srcOrd="10" destOrd="0" presId="urn:microsoft.com/office/officeart/2005/8/layout/chevron2"/>
    <dgm:cxn modelId="{75CA5CAD-3D04-45E4-9BDD-9DF0ED87A919}" type="presParOf" srcId="{13FDB5DC-436B-4F35-8E16-29C88A560D85}" destId="{FE116F0B-1F83-4E7F-A583-291AC8EC57E1}" srcOrd="0" destOrd="0" presId="urn:microsoft.com/office/officeart/2005/8/layout/chevron2"/>
    <dgm:cxn modelId="{CE13F753-B424-4622-82D2-B1CB1AD538A2}" type="presParOf" srcId="{13FDB5DC-436B-4F35-8E16-29C88A560D85}" destId="{C2586875-34CE-4AF0-BBE2-FDA4DB2DA3D3}" srcOrd="1" destOrd="0" presId="urn:microsoft.com/office/officeart/2005/8/layout/chevron2"/>
    <dgm:cxn modelId="{BDAC3203-AA6D-4050-A765-42F4F3B2E3CC}" type="presParOf" srcId="{DDE2F1CA-CC69-40B3-889F-F78B6508DA20}" destId="{4C0E9DFF-CCA7-4B7F-A031-962E139E97BF}" srcOrd="11" destOrd="0" presId="urn:microsoft.com/office/officeart/2005/8/layout/chevron2"/>
    <dgm:cxn modelId="{4156BFC1-4C49-456A-A6FD-0290F8891C7D}" type="presParOf" srcId="{DDE2F1CA-CC69-40B3-889F-F78B6508DA20}" destId="{BD946D09-4E92-481C-B576-5F3A0EBA4C58}" srcOrd="12" destOrd="0" presId="urn:microsoft.com/office/officeart/2005/8/layout/chevron2"/>
    <dgm:cxn modelId="{224DFD3B-6C49-49C6-A5F6-514FC2A10EE5}" type="presParOf" srcId="{BD946D09-4E92-481C-B576-5F3A0EBA4C58}" destId="{1FFEDB35-024B-4079-B948-DF663ADD318F}" srcOrd="0" destOrd="0" presId="urn:microsoft.com/office/officeart/2005/8/layout/chevron2"/>
    <dgm:cxn modelId="{74DB0C8E-0BC5-43EC-82DD-4E8D2C251136}" type="presParOf" srcId="{BD946D09-4E92-481C-B576-5F3A0EBA4C58}" destId="{7E54BB9E-7EC8-4788-8FC0-D76F79B261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56D565-8685-4A45-89E0-D71A5E1DE653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848F897-ACDE-4FF3-9514-F4FA4624039B}">
      <dgm:prSet phldrT="[Текст]"/>
      <dgm:spPr/>
      <dgm:t>
        <a:bodyPr/>
        <a:lstStyle/>
        <a:p>
          <a:r>
            <a:rPr lang="ru-RU" dirty="0" smtClean="0"/>
            <a:t>Организатор проведения</a:t>
          </a:r>
          <a:endParaRPr lang="ru-RU" dirty="0"/>
        </a:p>
      </dgm:t>
    </dgm:pt>
    <dgm:pt modelId="{374D1C96-94AE-4AB8-840B-980CD6CEBB32}" type="parTrans" cxnId="{79A99DFA-AA8D-47C8-A928-300E7470C91E}">
      <dgm:prSet/>
      <dgm:spPr/>
      <dgm:t>
        <a:bodyPr/>
        <a:lstStyle/>
        <a:p>
          <a:endParaRPr lang="ru-RU"/>
        </a:p>
      </dgm:t>
    </dgm:pt>
    <dgm:pt modelId="{CBDC2332-F6CD-4D31-8EC0-273AEA0AC8A8}" type="sibTrans" cxnId="{79A99DFA-AA8D-47C8-A928-300E7470C91E}">
      <dgm:prSet/>
      <dgm:spPr/>
      <dgm:t>
        <a:bodyPr/>
        <a:lstStyle/>
        <a:p>
          <a:endParaRPr lang="ru-RU"/>
        </a:p>
      </dgm:t>
    </dgm:pt>
    <dgm:pt modelId="{A14D970B-38BF-4768-BA1F-F127E2263536}">
      <dgm:prSet phldrT="[Текст]"/>
      <dgm:spPr/>
      <dgm:t>
        <a:bodyPr/>
        <a:lstStyle/>
        <a:p>
          <a:r>
            <a:rPr lang="ru-RU" dirty="0" smtClean="0"/>
            <a:t>В произвольном порядке приглашает участника</a:t>
          </a:r>
          <a:endParaRPr lang="ru-RU" dirty="0"/>
        </a:p>
      </dgm:t>
    </dgm:pt>
    <dgm:pt modelId="{C203D881-2FA8-4674-A4A7-CE7ED83CE5DE}" type="parTrans" cxnId="{DC2E31D9-B39A-4F80-B617-7EDE599D8320}">
      <dgm:prSet/>
      <dgm:spPr/>
      <dgm:t>
        <a:bodyPr/>
        <a:lstStyle/>
        <a:p>
          <a:endParaRPr lang="ru-RU"/>
        </a:p>
      </dgm:t>
    </dgm:pt>
    <dgm:pt modelId="{0512A6B0-AF13-41A1-A703-C0F7C6F2117B}" type="sibTrans" cxnId="{DC2E31D9-B39A-4F80-B617-7EDE599D8320}">
      <dgm:prSet/>
      <dgm:spPr/>
      <dgm:t>
        <a:bodyPr/>
        <a:lstStyle/>
        <a:p>
          <a:endParaRPr lang="ru-RU"/>
        </a:p>
      </dgm:t>
    </dgm:pt>
    <dgm:pt modelId="{0DF6958F-F1C1-4766-AD12-CA07AB6C5D04}">
      <dgm:prSet phldrT="[Текст]"/>
      <dgm:spPr/>
      <dgm:t>
        <a:bodyPr/>
        <a:lstStyle/>
        <a:p>
          <a:r>
            <a:rPr lang="ru-RU" dirty="0" smtClean="0"/>
            <a:t>Экзаменатор-собеседник</a:t>
          </a:r>
          <a:endParaRPr lang="ru-RU" dirty="0"/>
        </a:p>
      </dgm:t>
    </dgm:pt>
    <dgm:pt modelId="{1B71ED71-1B36-4B2F-9C18-4C525A584D55}" type="parTrans" cxnId="{2042144D-0324-48DE-946D-717CFC4A5454}">
      <dgm:prSet/>
      <dgm:spPr/>
      <dgm:t>
        <a:bodyPr/>
        <a:lstStyle/>
        <a:p>
          <a:endParaRPr lang="ru-RU"/>
        </a:p>
      </dgm:t>
    </dgm:pt>
    <dgm:pt modelId="{AF4D0E7A-B1CA-436F-B53D-B9A92BBBB51A}" type="sibTrans" cxnId="{2042144D-0324-48DE-946D-717CFC4A5454}">
      <dgm:prSet/>
      <dgm:spPr/>
      <dgm:t>
        <a:bodyPr/>
        <a:lstStyle/>
        <a:p>
          <a:endParaRPr lang="ru-RU"/>
        </a:p>
      </dgm:t>
    </dgm:pt>
    <dgm:pt modelId="{B8B7989E-A0AE-4639-B39E-677E1887E7EA}">
      <dgm:prSet phldrT="[Текст]"/>
      <dgm:spPr/>
      <dgm:t>
        <a:bodyPr/>
        <a:lstStyle/>
        <a:p>
          <a:r>
            <a:rPr lang="ru-RU" dirty="0" smtClean="0"/>
            <a:t>Выдает участнику бланк и контролирует его заполнение</a:t>
          </a:r>
          <a:endParaRPr lang="ru-RU" dirty="0"/>
        </a:p>
      </dgm:t>
    </dgm:pt>
    <dgm:pt modelId="{4CD9ED51-E33C-46ED-AEDD-98602A33FD3B}" type="parTrans" cxnId="{0416DD52-C58F-414E-B32B-049F1BB7E622}">
      <dgm:prSet/>
      <dgm:spPr/>
      <dgm:t>
        <a:bodyPr/>
        <a:lstStyle/>
        <a:p>
          <a:endParaRPr lang="ru-RU"/>
        </a:p>
      </dgm:t>
    </dgm:pt>
    <dgm:pt modelId="{EB848DB7-43E5-4C0B-A426-3D2CFAD1E021}" type="sibTrans" cxnId="{0416DD52-C58F-414E-B32B-049F1BB7E622}">
      <dgm:prSet/>
      <dgm:spPr/>
      <dgm:t>
        <a:bodyPr/>
        <a:lstStyle/>
        <a:p>
          <a:endParaRPr lang="ru-RU"/>
        </a:p>
      </dgm:t>
    </dgm:pt>
    <dgm:pt modelId="{AFA28A7E-FFC5-4DA2-8D31-195DBFC0D2EC}">
      <dgm:prSet phldrT="[Текст]"/>
      <dgm:spPr/>
      <dgm:t>
        <a:bodyPr/>
        <a:lstStyle/>
        <a:p>
          <a:r>
            <a:rPr lang="ru-RU" dirty="0" smtClean="0"/>
            <a:t>Вносит данные участника в ведомость</a:t>
          </a:r>
          <a:endParaRPr lang="ru-RU" dirty="0"/>
        </a:p>
      </dgm:t>
    </dgm:pt>
    <dgm:pt modelId="{EFD817B8-E412-4744-AE28-281967E67B66}" type="parTrans" cxnId="{DF1D5C34-79A6-415D-9F94-695F214750A9}">
      <dgm:prSet/>
      <dgm:spPr/>
      <dgm:t>
        <a:bodyPr/>
        <a:lstStyle/>
        <a:p>
          <a:endParaRPr lang="ru-RU"/>
        </a:p>
      </dgm:t>
    </dgm:pt>
    <dgm:pt modelId="{40745919-67FB-40D7-8233-6046605B05D2}" type="sibTrans" cxnId="{DF1D5C34-79A6-415D-9F94-695F214750A9}">
      <dgm:prSet/>
      <dgm:spPr/>
      <dgm:t>
        <a:bodyPr/>
        <a:lstStyle/>
        <a:p>
          <a:endParaRPr lang="ru-RU"/>
        </a:p>
      </dgm:t>
    </dgm:pt>
    <dgm:pt modelId="{3FDC5666-25C4-48DA-8B0C-F869E8EB9E9A}">
      <dgm:prSet phldrT="[Текст]"/>
      <dgm:spPr/>
      <dgm:t>
        <a:bodyPr/>
        <a:lstStyle/>
        <a:p>
          <a:r>
            <a:rPr lang="ru-RU" dirty="0" smtClean="0"/>
            <a:t>Следит за соблюдением временного регламента</a:t>
          </a:r>
          <a:endParaRPr lang="ru-RU" dirty="0"/>
        </a:p>
      </dgm:t>
    </dgm:pt>
    <dgm:pt modelId="{B7D55C14-9499-4958-ADED-014644F79579}" type="parTrans" cxnId="{28D7A52D-8AAC-4895-B725-5FC092559F2D}">
      <dgm:prSet/>
      <dgm:spPr/>
      <dgm:t>
        <a:bodyPr/>
        <a:lstStyle/>
        <a:p>
          <a:endParaRPr lang="ru-RU"/>
        </a:p>
      </dgm:t>
    </dgm:pt>
    <dgm:pt modelId="{A85B203C-0F56-48A4-A87F-499B37D70D60}" type="sibTrans" cxnId="{28D7A52D-8AAC-4895-B725-5FC092559F2D}">
      <dgm:prSet/>
      <dgm:spPr/>
      <dgm:t>
        <a:bodyPr/>
        <a:lstStyle/>
        <a:p>
          <a:endParaRPr lang="ru-RU"/>
        </a:p>
      </dgm:t>
    </dgm:pt>
    <dgm:pt modelId="{A1E55839-F8C7-44FC-B546-8BDB41B04807}">
      <dgm:prSet phldrT="[Текст]"/>
      <dgm:spPr/>
      <dgm:t>
        <a:bodyPr/>
        <a:lstStyle/>
        <a:p>
          <a:r>
            <a:rPr lang="ru-RU" dirty="0" smtClean="0"/>
            <a:t>Проводит итоговое собеседование</a:t>
          </a:r>
          <a:endParaRPr lang="ru-RU" dirty="0"/>
        </a:p>
      </dgm:t>
    </dgm:pt>
    <dgm:pt modelId="{17A82B08-8D6E-4742-8B42-31816018ADF8}" type="parTrans" cxnId="{D3B0F828-163D-4E9D-94DF-6973AC647D05}">
      <dgm:prSet/>
      <dgm:spPr/>
      <dgm:t>
        <a:bodyPr/>
        <a:lstStyle/>
        <a:p>
          <a:endParaRPr lang="ru-RU"/>
        </a:p>
      </dgm:t>
    </dgm:pt>
    <dgm:pt modelId="{32C7B267-A741-4B0B-8BC7-CB90A1288184}" type="sibTrans" cxnId="{D3B0F828-163D-4E9D-94DF-6973AC647D05}">
      <dgm:prSet/>
      <dgm:spPr/>
      <dgm:t>
        <a:bodyPr/>
        <a:lstStyle/>
        <a:p>
          <a:endParaRPr lang="ru-RU"/>
        </a:p>
      </dgm:t>
    </dgm:pt>
    <dgm:pt modelId="{6A764CC9-AC66-44DE-9ECD-1EDC0304A3A1}">
      <dgm:prSet phldrT="[Текст]"/>
      <dgm:spPr/>
      <dgm:t>
        <a:bodyPr/>
        <a:lstStyle/>
        <a:p>
          <a:r>
            <a:rPr lang="ru-RU" dirty="0" smtClean="0"/>
            <a:t>Сопровождает участника в аудиторию</a:t>
          </a:r>
          <a:endParaRPr lang="ru-RU" dirty="0"/>
        </a:p>
      </dgm:t>
    </dgm:pt>
    <dgm:pt modelId="{6E19F5BE-0F63-4DA2-816B-7BA9A8E9C5DC}" type="parTrans" cxnId="{8028FE91-C4F3-4F49-A61B-B75C3A8455C2}">
      <dgm:prSet/>
      <dgm:spPr/>
      <dgm:t>
        <a:bodyPr/>
        <a:lstStyle/>
        <a:p>
          <a:endParaRPr lang="ru-RU"/>
        </a:p>
      </dgm:t>
    </dgm:pt>
    <dgm:pt modelId="{2AFB4567-E768-4C58-8049-716B998BE943}" type="sibTrans" cxnId="{8028FE91-C4F3-4F49-A61B-B75C3A8455C2}">
      <dgm:prSet/>
      <dgm:spPr/>
      <dgm:t>
        <a:bodyPr/>
        <a:lstStyle/>
        <a:p>
          <a:endParaRPr lang="ru-RU"/>
        </a:p>
      </dgm:t>
    </dgm:pt>
    <dgm:pt modelId="{4ECBB8D9-B6F0-407F-8728-930A0541B293}" type="pres">
      <dgm:prSet presAssocID="{2D56D565-8685-4A45-89E0-D71A5E1DE6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887445-C5F2-44C4-9A2F-F77359328123}" type="pres">
      <dgm:prSet presAssocID="{8848F897-ACDE-4FF3-9514-F4FA4624039B}" presName="compNode" presStyleCnt="0"/>
      <dgm:spPr/>
      <dgm:t>
        <a:bodyPr/>
        <a:lstStyle/>
        <a:p>
          <a:endParaRPr lang="ru-RU"/>
        </a:p>
      </dgm:t>
    </dgm:pt>
    <dgm:pt modelId="{4545396C-F3F6-4493-8DBB-A51BBFCC589F}" type="pres">
      <dgm:prSet presAssocID="{8848F897-ACDE-4FF3-9514-F4FA4624039B}" presName="aNode" presStyleLbl="bgShp" presStyleIdx="0" presStyleCnt="2"/>
      <dgm:spPr/>
      <dgm:t>
        <a:bodyPr/>
        <a:lstStyle/>
        <a:p>
          <a:endParaRPr lang="ru-RU"/>
        </a:p>
      </dgm:t>
    </dgm:pt>
    <dgm:pt modelId="{A379B0D1-7636-442C-96FD-034D31D0352C}" type="pres">
      <dgm:prSet presAssocID="{8848F897-ACDE-4FF3-9514-F4FA4624039B}" presName="textNode" presStyleLbl="bgShp" presStyleIdx="0" presStyleCnt="2"/>
      <dgm:spPr/>
      <dgm:t>
        <a:bodyPr/>
        <a:lstStyle/>
        <a:p>
          <a:endParaRPr lang="ru-RU"/>
        </a:p>
      </dgm:t>
    </dgm:pt>
    <dgm:pt modelId="{DCB45CE3-E588-408B-8E0D-5F2DBE12921F}" type="pres">
      <dgm:prSet presAssocID="{8848F897-ACDE-4FF3-9514-F4FA4624039B}" presName="compChildNode" presStyleCnt="0"/>
      <dgm:spPr/>
      <dgm:t>
        <a:bodyPr/>
        <a:lstStyle/>
        <a:p>
          <a:endParaRPr lang="ru-RU"/>
        </a:p>
      </dgm:t>
    </dgm:pt>
    <dgm:pt modelId="{A89E3406-99BF-40EE-8C73-CBAAF28930B5}" type="pres">
      <dgm:prSet presAssocID="{8848F897-ACDE-4FF3-9514-F4FA4624039B}" presName="theInnerList" presStyleCnt="0"/>
      <dgm:spPr/>
      <dgm:t>
        <a:bodyPr/>
        <a:lstStyle/>
        <a:p>
          <a:endParaRPr lang="ru-RU"/>
        </a:p>
      </dgm:t>
    </dgm:pt>
    <dgm:pt modelId="{2CB0CE45-A4A2-4D5A-AF03-C86958C86640}" type="pres">
      <dgm:prSet presAssocID="{A14D970B-38BF-4768-BA1F-F127E226353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4A95C-2930-4DC4-AD6C-706DCA681D2F}" type="pres">
      <dgm:prSet presAssocID="{A14D970B-38BF-4768-BA1F-F127E2263536}" presName="aSpace2" presStyleCnt="0"/>
      <dgm:spPr/>
      <dgm:t>
        <a:bodyPr/>
        <a:lstStyle/>
        <a:p>
          <a:endParaRPr lang="ru-RU"/>
        </a:p>
      </dgm:t>
    </dgm:pt>
    <dgm:pt modelId="{473D4F9E-26B4-4C8E-9A67-0718DC848F24}" type="pres">
      <dgm:prSet presAssocID="{6A764CC9-AC66-44DE-9ECD-1EDC0304A3A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735BF-8F83-4B99-A9A6-340A70FC4061}" type="pres">
      <dgm:prSet presAssocID="{8848F897-ACDE-4FF3-9514-F4FA4624039B}" presName="aSpace" presStyleCnt="0"/>
      <dgm:spPr/>
      <dgm:t>
        <a:bodyPr/>
        <a:lstStyle/>
        <a:p>
          <a:endParaRPr lang="ru-RU"/>
        </a:p>
      </dgm:t>
    </dgm:pt>
    <dgm:pt modelId="{217998F3-4A4A-4336-B50A-6188196A4280}" type="pres">
      <dgm:prSet presAssocID="{0DF6958F-F1C1-4766-AD12-CA07AB6C5D04}" presName="compNode" presStyleCnt="0"/>
      <dgm:spPr/>
      <dgm:t>
        <a:bodyPr/>
        <a:lstStyle/>
        <a:p>
          <a:endParaRPr lang="ru-RU"/>
        </a:p>
      </dgm:t>
    </dgm:pt>
    <dgm:pt modelId="{FFD8E8F0-C2C3-4943-89E4-11176AF08AE5}" type="pres">
      <dgm:prSet presAssocID="{0DF6958F-F1C1-4766-AD12-CA07AB6C5D04}" presName="aNode" presStyleLbl="bgShp" presStyleIdx="1" presStyleCnt="2"/>
      <dgm:spPr/>
      <dgm:t>
        <a:bodyPr/>
        <a:lstStyle/>
        <a:p>
          <a:endParaRPr lang="ru-RU"/>
        </a:p>
      </dgm:t>
    </dgm:pt>
    <dgm:pt modelId="{BD7C5EED-A743-4C12-872D-D5630CC8F057}" type="pres">
      <dgm:prSet presAssocID="{0DF6958F-F1C1-4766-AD12-CA07AB6C5D04}" presName="textNode" presStyleLbl="bgShp" presStyleIdx="1" presStyleCnt="2"/>
      <dgm:spPr/>
      <dgm:t>
        <a:bodyPr/>
        <a:lstStyle/>
        <a:p>
          <a:endParaRPr lang="ru-RU"/>
        </a:p>
      </dgm:t>
    </dgm:pt>
    <dgm:pt modelId="{DED67C3A-0224-4C81-8D7F-316B2B9DE644}" type="pres">
      <dgm:prSet presAssocID="{0DF6958F-F1C1-4766-AD12-CA07AB6C5D04}" presName="compChildNode" presStyleCnt="0"/>
      <dgm:spPr/>
      <dgm:t>
        <a:bodyPr/>
        <a:lstStyle/>
        <a:p>
          <a:endParaRPr lang="ru-RU"/>
        </a:p>
      </dgm:t>
    </dgm:pt>
    <dgm:pt modelId="{7F6442C3-C71F-45C4-A193-3B78A854DA12}" type="pres">
      <dgm:prSet presAssocID="{0DF6958F-F1C1-4766-AD12-CA07AB6C5D04}" presName="theInnerList" presStyleCnt="0"/>
      <dgm:spPr/>
      <dgm:t>
        <a:bodyPr/>
        <a:lstStyle/>
        <a:p>
          <a:endParaRPr lang="ru-RU"/>
        </a:p>
      </dgm:t>
    </dgm:pt>
    <dgm:pt modelId="{667486D2-BC06-47E1-B447-945F85C85DD6}" type="pres">
      <dgm:prSet presAssocID="{B8B7989E-A0AE-4639-B39E-677E1887E7EA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3B895-4EAB-42B5-8187-F1B8985328B0}" type="pres">
      <dgm:prSet presAssocID="{B8B7989E-A0AE-4639-B39E-677E1887E7EA}" presName="aSpace2" presStyleCnt="0"/>
      <dgm:spPr/>
      <dgm:t>
        <a:bodyPr/>
        <a:lstStyle/>
        <a:p>
          <a:endParaRPr lang="ru-RU"/>
        </a:p>
      </dgm:t>
    </dgm:pt>
    <dgm:pt modelId="{C5579995-14DA-4DFF-B8A4-BE53BEF3AF44}" type="pres">
      <dgm:prSet presAssocID="{AFA28A7E-FFC5-4DA2-8D31-195DBFC0D2EC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9652E-F999-4EE4-A301-C9704A61E612}" type="pres">
      <dgm:prSet presAssocID="{AFA28A7E-FFC5-4DA2-8D31-195DBFC0D2EC}" presName="aSpace2" presStyleCnt="0"/>
      <dgm:spPr/>
      <dgm:t>
        <a:bodyPr/>
        <a:lstStyle/>
        <a:p>
          <a:endParaRPr lang="ru-RU"/>
        </a:p>
      </dgm:t>
    </dgm:pt>
    <dgm:pt modelId="{25881B4F-42EE-4F74-84EC-372D2B7C4109}" type="pres">
      <dgm:prSet presAssocID="{A1E55839-F8C7-44FC-B546-8BDB41B04807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F08AD-C848-4F52-B0D6-32949A6AC63F}" type="pres">
      <dgm:prSet presAssocID="{A1E55839-F8C7-44FC-B546-8BDB41B04807}" presName="aSpace2" presStyleCnt="0"/>
      <dgm:spPr/>
      <dgm:t>
        <a:bodyPr/>
        <a:lstStyle/>
        <a:p>
          <a:endParaRPr lang="ru-RU"/>
        </a:p>
      </dgm:t>
    </dgm:pt>
    <dgm:pt modelId="{C212270A-B933-4C15-8230-B4B3588A8CEC}" type="pres">
      <dgm:prSet presAssocID="{3FDC5666-25C4-48DA-8B0C-F869E8EB9E9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2144D-0324-48DE-946D-717CFC4A5454}" srcId="{2D56D565-8685-4A45-89E0-D71A5E1DE653}" destId="{0DF6958F-F1C1-4766-AD12-CA07AB6C5D04}" srcOrd="1" destOrd="0" parTransId="{1B71ED71-1B36-4B2F-9C18-4C525A584D55}" sibTransId="{AF4D0E7A-B1CA-436F-B53D-B9A92BBBB51A}"/>
    <dgm:cxn modelId="{3A170859-4144-4840-A7F4-E77D11122CD5}" type="presOf" srcId="{3FDC5666-25C4-48DA-8B0C-F869E8EB9E9A}" destId="{C212270A-B933-4C15-8230-B4B3588A8CEC}" srcOrd="0" destOrd="0" presId="urn:microsoft.com/office/officeart/2005/8/layout/lProcess2"/>
    <dgm:cxn modelId="{3ED33310-C8BC-45D0-966B-5EA8128905A5}" type="presOf" srcId="{B8B7989E-A0AE-4639-B39E-677E1887E7EA}" destId="{667486D2-BC06-47E1-B447-945F85C85DD6}" srcOrd="0" destOrd="0" presId="urn:microsoft.com/office/officeart/2005/8/layout/lProcess2"/>
    <dgm:cxn modelId="{DC2E31D9-B39A-4F80-B617-7EDE599D8320}" srcId="{8848F897-ACDE-4FF3-9514-F4FA4624039B}" destId="{A14D970B-38BF-4768-BA1F-F127E2263536}" srcOrd="0" destOrd="0" parTransId="{C203D881-2FA8-4674-A4A7-CE7ED83CE5DE}" sibTransId="{0512A6B0-AF13-41A1-A703-C0F7C6F2117B}"/>
    <dgm:cxn modelId="{DF1D5C34-79A6-415D-9F94-695F214750A9}" srcId="{0DF6958F-F1C1-4766-AD12-CA07AB6C5D04}" destId="{AFA28A7E-FFC5-4DA2-8D31-195DBFC0D2EC}" srcOrd="1" destOrd="0" parTransId="{EFD817B8-E412-4744-AE28-281967E67B66}" sibTransId="{40745919-67FB-40D7-8233-6046605B05D2}"/>
    <dgm:cxn modelId="{8BBFAB8B-A948-4957-B761-8693E7595A8F}" type="presOf" srcId="{6A764CC9-AC66-44DE-9ECD-1EDC0304A3A1}" destId="{473D4F9E-26B4-4C8E-9A67-0718DC848F24}" srcOrd="0" destOrd="0" presId="urn:microsoft.com/office/officeart/2005/8/layout/lProcess2"/>
    <dgm:cxn modelId="{8A20107B-3A12-420B-A159-EF73A1932DD5}" type="presOf" srcId="{8848F897-ACDE-4FF3-9514-F4FA4624039B}" destId="{A379B0D1-7636-442C-96FD-034D31D0352C}" srcOrd="1" destOrd="0" presId="urn:microsoft.com/office/officeart/2005/8/layout/lProcess2"/>
    <dgm:cxn modelId="{772D846C-EB73-4B20-AD2A-23D3E31DA592}" type="presOf" srcId="{0DF6958F-F1C1-4766-AD12-CA07AB6C5D04}" destId="{FFD8E8F0-C2C3-4943-89E4-11176AF08AE5}" srcOrd="0" destOrd="0" presId="urn:microsoft.com/office/officeart/2005/8/layout/lProcess2"/>
    <dgm:cxn modelId="{8028FE91-C4F3-4F49-A61B-B75C3A8455C2}" srcId="{8848F897-ACDE-4FF3-9514-F4FA4624039B}" destId="{6A764CC9-AC66-44DE-9ECD-1EDC0304A3A1}" srcOrd="1" destOrd="0" parTransId="{6E19F5BE-0F63-4DA2-816B-7BA9A8E9C5DC}" sibTransId="{2AFB4567-E768-4C58-8049-716B998BE943}"/>
    <dgm:cxn modelId="{D3B0F828-163D-4E9D-94DF-6973AC647D05}" srcId="{0DF6958F-F1C1-4766-AD12-CA07AB6C5D04}" destId="{A1E55839-F8C7-44FC-B546-8BDB41B04807}" srcOrd="2" destOrd="0" parTransId="{17A82B08-8D6E-4742-8B42-31816018ADF8}" sibTransId="{32C7B267-A741-4B0B-8BC7-CB90A1288184}"/>
    <dgm:cxn modelId="{8B7AC812-79FF-408F-810A-72AE52D4D9D9}" type="presOf" srcId="{2D56D565-8685-4A45-89E0-D71A5E1DE653}" destId="{4ECBB8D9-B6F0-407F-8728-930A0541B293}" srcOrd="0" destOrd="0" presId="urn:microsoft.com/office/officeart/2005/8/layout/lProcess2"/>
    <dgm:cxn modelId="{9986C1F3-5E97-4218-A663-67BEF7D8D137}" type="presOf" srcId="{A1E55839-F8C7-44FC-B546-8BDB41B04807}" destId="{25881B4F-42EE-4F74-84EC-372D2B7C4109}" srcOrd="0" destOrd="0" presId="urn:microsoft.com/office/officeart/2005/8/layout/lProcess2"/>
    <dgm:cxn modelId="{EE921591-DBC1-4D6E-8D77-F91C92C165A4}" type="presOf" srcId="{0DF6958F-F1C1-4766-AD12-CA07AB6C5D04}" destId="{BD7C5EED-A743-4C12-872D-D5630CC8F057}" srcOrd="1" destOrd="0" presId="urn:microsoft.com/office/officeart/2005/8/layout/lProcess2"/>
    <dgm:cxn modelId="{79A99DFA-AA8D-47C8-A928-300E7470C91E}" srcId="{2D56D565-8685-4A45-89E0-D71A5E1DE653}" destId="{8848F897-ACDE-4FF3-9514-F4FA4624039B}" srcOrd="0" destOrd="0" parTransId="{374D1C96-94AE-4AB8-840B-980CD6CEBB32}" sibTransId="{CBDC2332-F6CD-4D31-8EC0-273AEA0AC8A8}"/>
    <dgm:cxn modelId="{B8C37666-6F0D-4BDA-89CA-91931ECC5AE8}" type="presOf" srcId="{A14D970B-38BF-4768-BA1F-F127E2263536}" destId="{2CB0CE45-A4A2-4D5A-AF03-C86958C86640}" srcOrd="0" destOrd="0" presId="urn:microsoft.com/office/officeart/2005/8/layout/lProcess2"/>
    <dgm:cxn modelId="{7CA8B1EF-131E-4BFE-AD05-17147E5C120F}" type="presOf" srcId="{8848F897-ACDE-4FF3-9514-F4FA4624039B}" destId="{4545396C-F3F6-4493-8DBB-A51BBFCC589F}" srcOrd="0" destOrd="0" presId="urn:microsoft.com/office/officeart/2005/8/layout/lProcess2"/>
    <dgm:cxn modelId="{0416DD52-C58F-414E-B32B-049F1BB7E622}" srcId="{0DF6958F-F1C1-4766-AD12-CA07AB6C5D04}" destId="{B8B7989E-A0AE-4639-B39E-677E1887E7EA}" srcOrd="0" destOrd="0" parTransId="{4CD9ED51-E33C-46ED-AEDD-98602A33FD3B}" sibTransId="{EB848DB7-43E5-4C0B-A426-3D2CFAD1E021}"/>
    <dgm:cxn modelId="{28D7A52D-8AAC-4895-B725-5FC092559F2D}" srcId="{0DF6958F-F1C1-4766-AD12-CA07AB6C5D04}" destId="{3FDC5666-25C4-48DA-8B0C-F869E8EB9E9A}" srcOrd="3" destOrd="0" parTransId="{B7D55C14-9499-4958-ADED-014644F79579}" sibTransId="{A85B203C-0F56-48A4-A87F-499B37D70D60}"/>
    <dgm:cxn modelId="{F1F5BB48-9722-4CB2-AFFF-F0D976986F41}" type="presOf" srcId="{AFA28A7E-FFC5-4DA2-8D31-195DBFC0D2EC}" destId="{C5579995-14DA-4DFF-B8A4-BE53BEF3AF44}" srcOrd="0" destOrd="0" presId="urn:microsoft.com/office/officeart/2005/8/layout/lProcess2"/>
    <dgm:cxn modelId="{FCCDFE7B-31C3-4EE4-A8CD-0AFF0BC4F393}" type="presParOf" srcId="{4ECBB8D9-B6F0-407F-8728-930A0541B293}" destId="{7E887445-C5F2-44C4-9A2F-F77359328123}" srcOrd="0" destOrd="0" presId="urn:microsoft.com/office/officeart/2005/8/layout/lProcess2"/>
    <dgm:cxn modelId="{FFD02491-21B5-44BC-8275-002611B6E077}" type="presParOf" srcId="{7E887445-C5F2-44C4-9A2F-F77359328123}" destId="{4545396C-F3F6-4493-8DBB-A51BBFCC589F}" srcOrd="0" destOrd="0" presId="urn:microsoft.com/office/officeart/2005/8/layout/lProcess2"/>
    <dgm:cxn modelId="{896DBD53-F17F-43D0-AC29-A0CFE8C84843}" type="presParOf" srcId="{7E887445-C5F2-44C4-9A2F-F77359328123}" destId="{A379B0D1-7636-442C-96FD-034D31D0352C}" srcOrd="1" destOrd="0" presId="urn:microsoft.com/office/officeart/2005/8/layout/lProcess2"/>
    <dgm:cxn modelId="{44256F3B-780A-452E-8D13-E00322DE3CC7}" type="presParOf" srcId="{7E887445-C5F2-44C4-9A2F-F77359328123}" destId="{DCB45CE3-E588-408B-8E0D-5F2DBE12921F}" srcOrd="2" destOrd="0" presId="urn:microsoft.com/office/officeart/2005/8/layout/lProcess2"/>
    <dgm:cxn modelId="{3A0A3D22-1BDA-4555-83A8-728F2B4F7EC9}" type="presParOf" srcId="{DCB45CE3-E588-408B-8E0D-5F2DBE12921F}" destId="{A89E3406-99BF-40EE-8C73-CBAAF28930B5}" srcOrd="0" destOrd="0" presId="urn:microsoft.com/office/officeart/2005/8/layout/lProcess2"/>
    <dgm:cxn modelId="{7D968BF2-228C-45F3-B44B-58D130018502}" type="presParOf" srcId="{A89E3406-99BF-40EE-8C73-CBAAF28930B5}" destId="{2CB0CE45-A4A2-4D5A-AF03-C86958C86640}" srcOrd="0" destOrd="0" presId="urn:microsoft.com/office/officeart/2005/8/layout/lProcess2"/>
    <dgm:cxn modelId="{ECC63921-F2E3-44A8-88A9-F22250E79E4F}" type="presParOf" srcId="{A89E3406-99BF-40EE-8C73-CBAAF28930B5}" destId="{DC54A95C-2930-4DC4-AD6C-706DCA681D2F}" srcOrd="1" destOrd="0" presId="urn:microsoft.com/office/officeart/2005/8/layout/lProcess2"/>
    <dgm:cxn modelId="{9694F1BE-7C0F-4AD5-B67D-FFDD3C63BC47}" type="presParOf" srcId="{A89E3406-99BF-40EE-8C73-CBAAF28930B5}" destId="{473D4F9E-26B4-4C8E-9A67-0718DC848F24}" srcOrd="2" destOrd="0" presId="urn:microsoft.com/office/officeart/2005/8/layout/lProcess2"/>
    <dgm:cxn modelId="{FD449A9D-DFA5-4E98-BF4D-86089C8AA4A6}" type="presParOf" srcId="{4ECBB8D9-B6F0-407F-8728-930A0541B293}" destId="{3C4735BF-8F83-4B99-A9A6-340A70FC4061}" srcOrd="1" destOrd="0" presId="urn:microsoft.com/office/officeart/2005/8/layout/lProcess2"/>
    <dgm:cxn modelId="{9BB6E50D-C18A-4699-8FBB-0CF64B84F1FF}" type="presParOf" srcId="{4ECBB8D9-B6F0-407F-8728-930A0541B293}" destId="{217998F3-4A4A-4336-B50A-6188196A4280}" srcOrd="2" destOrd="0" presId="urn:microsoft.com/office/officeart/2005/8/layout/lProcess2"/>
    <dgm:cxn modelId="{0F358E57-373A-4741-816D-F6D16B6EC89D}" type="presParOf" srcId="{217998F3-4A4A-4336-B50A-6188196A4280}" destId="{FFD8E8F0-C2C3-4943-89E4-11176AF08AE5}" srcOrd="0" destOrd="0" presId="urn:microsoft.com/office/officeart/2005/8/layout/lProcess2"/>
    <dgm:cxn modelId="{52A49366-FB2E-48E1-B708-496491230795}" type="presParOf" srcId="{217998F3-4A4A-4336-B50A-6188196A4280}" destId="{BD7C5EED-A743-4C12-872D-D5630CC8F057}" srcOrd="1" destOrd="0" presId="urn:microsoft.com/office/officeart/2005/8/layout/lProcess2"/>
    <dgm:cxn modelId="{F94D55C9-F715-4B4F-86A5-A96568854A75}" type="presParOf" srcId="{217998F3-4A4A-4336-B50A-6188196A4280}" destId="{DED67C3A-0224-4C81-8D7F-316B2B9DE644}" srcOrd="2" destOrd="0" presId="urn:microsoft.com/office/officeart/2005/8/layout/lProcess2"/>
    <dgm:cxn modelId="{AFDA0260-78DF-4523-8CB0-30321111B1DB}" type="presParOf" srcId="{DED67C3A-0224-4C81-8D7F-316B2B9DE644}" destId="{7F6442C3-C71F-45C4-A193-3B78A854DA12}" srcOrd="0" destOrd="0" presId="urn:microsoft.com/office/officeart/2005/8/layout/lProcess2"/>
    <dgm:cxn modelId="{47B4ABCD-97B2-40C6-BC2D-432DF16E9EA5}" type="presParOf" srcId="{7F6442C3-C71F-45C4-A193-3B78A854DA12}" destId="{667486D2-BC06-47E1-B447-945F85C85DD6}" srcOrd="0" destOrd="0" presId="urn:microsoft.com/office/officeart/2005/8/layout/lProcess2"/>
    <dgm:cxn modelId="{0BADC019-9959-4F46-8300-45020B0AA79D}" type="presParOf" srcId="{7F6442C3-C71F-45C4-A193-3B78A854DA12}" destId="{1143B895-4EAB-42B5-8187-F1B8985328B0}" srcOrd="1" destOrd="0" presId="urn:microsoft.com/office/officeart/2005/8/layout/lProcess2"/>
    <dgm:cxn modelId="{A15F34BA-059A-4372-B1E5-713EF1305A10}" type="presParOf" srcId="{7F6442C3-C71F-45C4-A193-3B78A854DA12}" destId="{C5579995-14DA-4DFF-B8A4-BE53BEF3AF44}" srcOrd="2" destOrd="0" presId="urn:microsoft.com/office/officeart/2005/8/layout/lProcess2"/>
    <dgm:cxn modelId="{8B79A707-5458-4174-A60C-88F2431755D3}" type="presParOf" srcId="{7F6442C3-C71F-45C4-A193-3B78A854DA12}" destId="{AAC9652E-F999-4EE4-A301-C9704A61E612}" srcOrd="3" destOrd="0" presId="urn:microsoft.com/office/officeart/2005/8/layout/lProcess2"/>
    <dgm:cxn modelId="{02BB7732-8318-4DC0-8723-762444943CDE}" type="presParOf" srcId="{7F6442C3-C71F-45C4-A193-3B78A854DA12}" destId="{25881B4F-42EE-4F74-84EC-372D2B7C4109}" srcOrd="4" destOrd="0" presId="urn:microsoft.com/office/officeart/2005/8/layout/lProcess2"/>
    <dgm:cxn modelId="{BE2D68F5-5730-4D0B-AE19-27679AFC237A}" type="presParOf" srcId="{7F6442C3-C71F-45C4-A193-3B78A854DA12}" destId="{B99F08AD-C848-4F52-B0D6-32949A6AC63F}" srcOrd="5" destOrd="0" presId="urn:microsoft.com/office/officeart/2005/8/layout/lProcess2"/>
    <dgm:cxn modelId="{D9B91C14-3BCE-4A4C-9ABA-E1CF7D2701FB}" type="presParOf" srcId="{7F6442C3-C71F-45C4-A193-3B78A854DA12}" destId="{C212270A-B933-4C15-8230-B4B3588A8CEC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61CA3-0150-4802-BCEF-944B75ADD94C}">
      <dsp:nvSpPr>
        <dsp:cNvPr id="0" name=""/>
        <dsp:cNvSpPr/>
      </dsp:nvSpPr>
      <dsp:spPr>
        <a:xfrm>
          <a:off x="0" y="2315"/>
          <a:ext cx="84024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B00D0-5D04-44AF-8FE9-68CC8A99D729}">
      <dsp:nvSpPr>
        <dsp:cNvPr id="0" name=""/>
        <dsp:cNvSpPr/>
      </dsp:nvSpPr>
      <dsp:spPr>
        <a:xfrm>
          <a:off x="0" y="2315"/>
          <a:ext cx="8402462" cy="1578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Порядок проведения государственной итоговой аттестации по образовательным программам основного общего образования, утвержденным приказом Министерства просвещения Российской Федерации и Федеральной службы по надзору в сфере образования и науки от 07 ноября 2018 г. № 189/1513</a:t>
          </a:r>
          <a:endParaRPr lang="ru-RU" sz="2100" kern="1200" dirty="0"/>
        </a:p>
      </dsp:txBody>
      <dsp:txXfrm>
        <a:off x="0" y="2315"/>
        <a:ext cx="8402462" cy="1578900"/>
      </dsp:txXfrm>
    </dsp:sp>
    <dsp:sp modelId="{746804AC-753F-49D3-BECA-0264E79C8070}">
      <dsp:nvSpPr>
        <dsp:cNvPr id="0" name=""/>
        <dsp:cNvSpPr/>
      </dsp:nvSpPr>
      <dsp:spPr>
        <a:xfrm>
          <a:off x="0" y="1581216"/>
          <a:ext cx="84024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9FB2A-774F-48D3-BC8D-8495D663315D}">
      <dsp:nvSpPr>
        <dsp:cNvPr id="0" name=""/>
        <dsp:cNvSpPr/>
      </dsp:nvSpPr>
      <dsp:spPr>
        <a:xfrm>
          <a:off x="0" y="1581216"/>
          <a:ext cx="8402462" cy="1578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Рекомендации по организации и проведению итогового собеседования для органов исполнительной власти субъектов Российской Федерации, осуществляющих государственное управление в сфере образования, направленные письмом </a:t>
          </a:r>
          <a:r>
            <a:rPr lang="ru-RU" sz="2100" kern="1200" dirty="0" err="1" smtClean="0"/>
            <a:t>Рособрнадзора</a:t>
          </a:r>
          <a:r>
            <a:rPr lang="ru-RU" sz="2100" kern="1200" dirty="0" smtClean="0"/>
            <a:t> от 29 декабря 2018 г. № 10-987 </a:t>
          </a:r>
          <a:endParaRPr lang="ru-RU" sz="2100" kern="1200" dirty="0"/>
        </a:p>
      </dsp:txBody>
      <dsp:txXfrm>
        <a:off x="0" y="1581216"/>
        <a:ext cx="8402462" cy="1578900"/>
      </dsp:txXfrm>
    </dsp:sp>
    <dsp:sp modelId="{0A06A00E-D9C3-4E10-91BA-132670AF3F3E}">
      <dsp:nvSpPr>
        <dsp:cNvPr id="0" name=""/>
        <dsp:cNvSpPr/>
      </dsp:nvSpPr>
      <dsp:spPr>
        <a:xfrm>
          <a:off x="0" y="3160116"/>
          <a:ext cx="840246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19187-3298-4592-8D38-DC1AAAA17CFE}">
      <dsp:nvSpPr>
        <dsp:cNvPr id="0" name=""/>
        <dsp:cNvSpPr/>
      </dsp:nvSpPr>
      <dsp:spPr>
        <a:xfrm>
          <a:off x="0" y="3160116"/>
          <a:ext cx="8402462" cy="1578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Распоряжение министерства образования и науки </a:t>
          </a:r>
          <a:r>
            <a:rPr lang="ru-RU" sz="2100" kern="1200" smtClean="0"/>
            <a:t>Хабаровского края "О</a:t>
          </a:r>
          <a:r>
            <a:rPr lang="ru-RU" sz="2100" kern="1200" dirty="0" smtClean="0"/>
            <a:t> проведении итогового устного собеседования по русскому языку в 2018/2019 учебном году"</a:t>
          </a:r>
          <a:endParaRPr lang="ru-RU" sz="2100" kern="1200" dirty="0"/>
        </a:p>
      </dsp:txBody>
      <dsp:txXfrm>
        <a:off x="0" y="3160116"/>
        <a:ext cx="8402462" cy="15789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C1FDB-3035-4E1A-AC05-A031BB170B7A}">
      <dsp:nvSpPr>
        <dsp:cNvPr id="0" name=""/>
        <dsp:cNvSpPr/>
      </dsp:nvSpPr>
      <dsp:spPr>
        <a:xfrm>
          <a:off x="606010" y="0"/>
          <a:ext cx="4040073" cy="4930244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B98C7-7A3A-4D90-AA1A-2EA1AEF11703}">
      <dsp:nvSpPr>
        <dsp:cNvPr id="0" name=""/>
        <dsp:cNvSpPr/>
      </dsp:nvSpPr>
      <dsp:spPr>
        <a:xfrm>
          <a:off x="0" y="493505"/>
          <a:ext cx="2626047" cy="8762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Допуск к ГИА-9</a:t>
          </a:r>
          <a:endParaRPr lang="ru-RU" sz="2200" kern="1200" dirty="0"/>
        </a:p>
      </dsp:txBody>
      <dsp:txXfrm>
        <a:off x="42776" y="536281"/>
        <a:ext cx="2540495" cy="790722"/>
      </dsp:txXfrm>
    </dsp:sp>
    <dsp:sp modelId="{CE72E3E6-8BEF-4247-AD94-E61E7632F661}">
      <dsp:nvSpPr>
        <dsp:cNvPr id="0" name=""/>
        <dsp:cNvSpPr/>
      </dsp:nvSpPr>
      <dsp:spPr>
        <a:xfrm>
          <a:off x="0" y="1479314"/>
          <a:ext cx="2626047" cy="8762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Оценивание "зачет"/"незачет"</a:t>
          </a:r>
          <a:endParaRPr lang="ru-RU" sz="2200" kern="1200" dirty="0"/>
        </a:p>
      </dsp:txBody>
      <dsp:txXfrm>
        <a:off x="42776" y="1522090"/>
        <a:ext cx="2540495" cy="790722"/>
      </dsp:txXfrm>
    </dsp:sp>
    <dsp:sp modelId="{862B212D-D9CD-4617-AF21-0554D8962590}">
      <dsp:nvSpPr>
        <dsp:cNvPr id="0" name=""/>
        <dsp:cNvSpPr/>
      </dsp:nvSpPr>
      <dsp:spPr>
        <a:xfrm>
          <a:off x="0" y="2465122"/>
          <a:ext cx="2626047" cy="8762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Сдается в своих школах</a:t>
          </a:r>
          <a:endParaRPr lang="ru-RU" sz="2200" kern="1200" dirty="0"/>
        </a:p>
      </dsp:txBody>
      <dsp:txXfrm>
        <a:off x="42776" y="2507898"/>
        <a:ext cx="2540495" cy="790722"/>
      </dsp:txXfrm>
    </dsp:sp>
    <dsp:sp modelId="{6F832AAC-3DF9-46FD-9E25-E8819DBA913C}">
      <dsp:nvSpPr>
        <dsp:cNvPr id="0" name=""/>
        <dsp:cNvSpPr/>
      </dsp:nvSpPr>
      <dsp:spPr>
        <a:xfrm>
          <a:off x="0" y="3450930"/>
          <a:ext cx="2626047" cy="8762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 выполнение до 15 минут</a:t>
          </a:r>
          <a:endParaRPr lang="ru-RU" sz="2200" kern="1200" dirty="0"/>
        </a:p>
      </dsp:txBody>
      <dsp:txXfrm>
        <a:off x="42776" y="3493706"/>
        <a:ext cx="2540495" cy="790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715AA-E854-414F-B36D-167BC6FB1C1D}">
      <dsp:nvSpPr>
        <dsp:cNvPr id="0" name=""/>
        <dsp:cNvSpPr/>
      </dsp:nvSpPr>
      <dsp:spPr>
        <a:xfrm>
          <a:off x="0" y="0"/>
          <a:ext cx="4695980" cy="286161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Участники с ОВЗ (при наличии рекомендаций ПМПК и (или) справки МСЭ)</a:t>
          </a:r>
          <a:endParaRPr lang="ru-RU" sz="1800" kern="1200" dirty="0"/>
        </a:p>
      </dsp:txBody>
      <dsp:txXfrm>
        <a:off x="0" y="0"/>
        <a:ext cx="4695980" cy="858483"/>
      </dsp:txXfrm>
    </dsp:sp>
    <dsp:sp modelId="{A87B9493-9846-446A-A23B-F1A281C97411}">
      <dsp:nvSpPr>
        <dsp:cNvPr id="0" name=""/>
        <dsp:cNvSpPr/>
      </dsp:nvSpPr>
      <dsp:spPr>
        <a:xfrm>
          <a:off x="469598" y="858728"/>
          <a:ext cx="3756784" cy="562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увеличение продолжительности </a:t>
          </a:r>
          <a:br>
            <a:rPr lang="ru-RU" sz="1500" kern="1200" dirty="0" smtClean="0"/>
          </a:br>
          <a:r>
            <a:rPr lang="ru-RU" sz="1500" kern="1200" dirty="0" smtClean="0"/>
            <a:t>на 30 минут</a:t>
          </a:r>
          <a:endParaRPr lang="ru-RU" sz="1500" kern="1200" dirty="0"/>
        </a:p>
      </dsp:txBody>
      <dsp:txXfrm>
        <a:off x="486064" y="875194"/>
        <a:ext cx="3723852" cy="529260"/>
      </dsp:txXfrm>
    </dsp:sp>
    <dsp:sp modelId="{049FE5A6-26EB-4E05-8184-CD90D56A4A41}">
      <dsp:nvSpPr>
        <dsp:cNvPr id="0" name=""/>
        <dsp:cNvSpPr/>
      </dsp:nvSpPr>
      <dsp:spPr>
        <a:xfrm>
          <a:off x="469598" y="1507411"/>
          <a:ext cx="3756784" cy="562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уменьшение количества минимальных баллов для получения "зачета"</a:t>
          </a:r>
          <a:endParaRPr lang="ru-RU" sz="1500" kern="1200" dirty="0"/>
        </a:p>
      </dsp:txBody>
      <dsp:txXfrm>
        <a:off x="486064" y="1523877"/>
        <a:ext cx="3723852" cy="529260"/>
      </dsp:txXfrm>
    </dsp:sp>
    <dsp:sp modelId="{3925A821-4D1B-4705-A1F0-BE97487A02A0}">
      <dsp:nvSpPr>
        <dsp:cNvPr id="0" name=""/>
        <dsp:cNvSpPr/>
      </dsp:nvSpPr>
      <dsp:spPr>
        <a:xfrm>
          <a:off x="469598" y="2156095"/>
          <a:ext cx="3756784" cy="562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создание особых условий, учитывающих психофизическое развитие</a:t>
          </a:r>
          <a:endParaRPr lang="ru-RU" sz="1500" kern="1200" dirty="0"/>
        </a:p>
      </dsp:txBody>
      <dsp:txXfrm>
        <a:off x="486064" y="2172561"/>
        <a:ext cx="3723852" cy="529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72272-17FE-47A2-A8DE-3D5FBAC80C90}">
      <dsp:nvSpPr>
        <dsp:cNvPr id="0" name=""/>
        <dsp:cNvSpPr/>
      </dsp:nvSpPr>
      <dsp:spPr>
        <a:xfrm rot="5400000">
          <a:off x="4473564" y="-1411949"/>
          <a:ext cx="1778782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места сканирования бланков итогового собеседования, ведомостей учета проведения итогового собеседования в аудитории</a:t>
          </a:r>
          <a:endParaRPr lang="ru-RU" sz="2200" kern="1200" dirty="0"/>
        </a:p>
      </dsp:txBody>
      <dsp:txXfrm rot="-5400000">
        <a:off x="2839212" y="309236"/>
        <a:ext cx="4960655" cy="1605116"/>
      </dsp:txXfrm>
    </dsp:sp>
    <dsp:sp modelId="{6F8DDD7E-FBD1-4C75-A6B8-E0B9C5256E49}">
      <dsp:nvSpPr>
        <dsp:cNvPr id="0" name=""/>
        <dsp:cNvSpPr/>
      </dsp:nvSpPr>
      <dsp:spPr>
        <a:xfrm>
          <a:off x="0" y="55"/>
          <a:ext cx="2839212" cy="2223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Определяют</a:t>
          </a:r>
          <a:endParaRPr lang="ru-RU" sz="3200" kern="1200" dirty="0"/>
        </a:p>
      </dsp:txBody>
      <dsp:txXfrm>
        <a:off x="108541" y="108596"/>
        <a:ext cx="2622130" cy="2006396"/>
      </dsp:txXfrm>
    </dsp:sp>
    <dsp:sp modelId="{E21B3983-AC10-49BC-BC56-D5E7C957C894}">
      <dsp:nvSpPr>
        <dsp:cNvPr id="0" name=""/>
        <dsp:cNvSpPr/>
      </dsp:nvSpPr>
      <dsp:spPr>
        <a:xfrm rot="5400000">
          <a:off x="4473564" y="922703"/>
          <a:ext cx="1778782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smtClean="0"/>
            <a:t>представителей </a:t>
          </a:r>
          <a:r>
            <a:rPr lang="ru-RU" sz="2200" kern="1200" dirty="0" smtClean="0"/>
            <a:t>ОМСУ для </a:t>
          </a:r>
          <a:r>
            <a:rPr lang="ru-RU" sz="2200" kern="1200" dirty="0" smtClean="0"/>
            <a:t>обеспечения соблюдения настоящего Порядка в места проведения итогового собеседования </a:t>
          </a:r>
          <a:endParaRPr lang="ru-RU" sz="2200" kern="1200" dirty="0"/>
        </a:p>
      </dsp:txBody>
      <dsp:txXfrm rot="-5400000">
        <a:off x="2839212" y="2643889"/>
        <a:ext cx="4960655" cy="1605116"/>
      </dsp:txXfrm>
    </dsp:sp>
    <dsp:sp modelId="{A8282EE2-DF0A-47F7-8925-CEA9C57C70DD}">
      <dsp:nvSpPr>
        <dsp:cNvPr id="0" name=""/>
        <dsp:cNvSpPr/>
      </dsp:nvSpPr>
      <dsp:spPr>
        <a:xfrm>
          <a:off x="0" y="2334707"/>
          <a:ext cx="2839212" cy="2223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Направляют</a:t>
          </a:r>
          <a:endParaRPr lang="ru-RU" sz="3200" kern="1200" dirty="0"/>
        </a:p>
      </dsp:txBody>
      <dsp:txXfrm>
        <a:off x="108541" y="2443248"/>
        <a:ext cx="2622130" cy="2006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37618-F764-4771-BC87-4B99259DF24A}">
      <dsp:nvSpPr>
        <dsp:cNvPr id="0" name=""/>
        <dsp:cNvSpPr/>
      </dsp:nvSpPr>
      <dsp:spPr>
        <a:xfrm>
          <a:off x="420469" y="3236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Обеспечивают</a:t>
          </a:r>
          <a:r>
            <a:rPr lang="ru-RU" sz="1500" kern="1200" dirty="0" smtClean="0"/>
            <a:t> отбор и подготовку специалистов, входящих в состав комиссий</a:t>
          </a:r>
          <a:endParaRPr lang="ru-RU" sz="1500" kern="1200" dirty="0"/>
        </a:p>
      </dsp:txBody>
      <dsp:txXfrm>
        <a:off x="420469" y="3236"/>
        <a:ext cx="2406852" cy="1444111"/>
      </dsp:txXfrm>
    </dsp:sp>
    <dsp:sp modelId="{A276D1BF-8585-45FD-BD88-B188DDBBD354}">
      <dsp:nvSpPr>
        <dsp:cNvPr id="0" name=""/>
        <dsp:cNvSpPr/>
      </dsp:nvSpPr>
      <dsp:spPr>
        <a:xfrm>
          <a:off x="3068007" y="3236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Утверждают</a:t>
          </a:r>
          <a:r>
            <a:rPr lang="ru-RU" sz="1500" kern="1200" dirty="0" smtClean="0"/>
            <a:t> состав комиссий по проведению итогового собеседования и комиссий по проверке итогового собеседования</a:t>
          </a:r>
          <a:endParaRPr lang="ru-RU" sz="1500" kern="1200" dirty="0"/>
        </a:p>
      </dsp:txBody>
      <dsp:txXfrm>
        <a:off x="3068007" y="3236"/>
        <a:ext cx="2406852" cy="1444111"/>
      </dsp:txXfrm>
    </dsp:sp>
    <dsp:sp modelId="{C5356E24-ECB9-414C-BD02-462B9860AC5D}">
      <dsp:nvSpPr>
        <dsp:cNvPr id="0" name=""/>
        <dsp:cNvSpPr/>
      </dsp:nvSpPr>
      <dsp:spPr>
        <a:xfrm>
          <a:off x="5715545" y="3236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Под подпись информируют </a:t>
          </a:r>
          <a:r>
            <a:rPr lang="ru-RU" sz="1500" kern="1200" dirty="0" smtClean="0"/>
            <a:t>специалистов, о порядке проведения и проверки итогового собеседования</a:t>
          </a:r>
          <a:endParaRPr lang="ru-RU" sz="1500" kern="1200" dirty="0"/>
        </a:p>
      </dsp:txBody>
      <dsp:txXfrm>
        <a:off x="5715545" y="3236"/>
        <a:ext cx="2406852" cy="1444111"/>
      </dsp:txXfrm>
    </dsp:sp>
    <dsp:sp modelId="{38E30113-483C-4545-AAEA-5EFADDFD83F6}">
      <dsp:nvSpPr>
        <dsp:cNvPr id="0" name=""/>
        <dsp:cNvSpPr/>
      </dsp:nvSpPr>
      <dsp:spPr>
        <a:xfrm>
          <a:off x="420469" y="1688033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Под подпись информируют </a:t>
          </a:r>
          <a:r>
            <a:rPr lang="ru-RU" sz="1500" kern="1200" dirty="0" smtClean="0"/>
            <a:t>участников итогового собеседования и их родителей (законных представителей)</a:t>
          </a:r>
          <a:endParaRPr lang="ru-RU" sz="1500" kern="1200" dirty="0"/>
        </a:p>
      </dsp:txBody>
      <dsp:txXfrm>
        <a:off x="420469" y="1688033"/>
        <a:ext cx="2406852" cy="1444111"/>
      </dsp:txXfrm>
    </dsp:sp>
    <dsp:sp modelId="{912E8738-8EDE-4CD0-84BE-D956C4322B16}">
      <dsp:nvSpPr>
        <dsp:cNvPr id="0" name=""/>
        <dsp:cNvSpPr/>
      </dsp:nvSpPr>
      <dsp:spPr>
        <a:xfrm>
          <a:off x="3068007" y="1688033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Обеспечивают техническую готовность </a:t>
          </a:r>
          <a:r>
            <a:rPr lang="ru-RU" sz="1500" kern="1200" dirty="0" smtClean="0"/>
            <a:t>мест проведения итогового собеседования к проведению и проверке итогового собеседования</a:t>
          </a:r>
          <a:endParaRPr lang="ru-RU" sz="1500" kern="1200" dirty="0"/>
        </a:p>
      </dsp:txBody>
      <dsp:txXfrm>
        <a:off x="3068007" y="1688033"/>
        <a:ext cx="2406852" cy="1444111"/>
      </dsp:txXfrm>
    </dsp:sp>
    <dsp:sp modelId="{99FBA45F-1A4C-447D-A3E8-D501C8072454}">
      <dsp:nvSpPr>
        <dsp:cNvPr id="0" name=""/>
        <dsp:cNvSpPr/>
      </dsp:nvSpPr>
      <dsp:spPr>
        <a:xfrm>
          <a:off x="5715545" y="1688033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Организуют проведение </a:t>
          </a:r>
          <a:r>
            <a:rPr lang="ru-RU" sz="1500" kern="1200" dirty="0" smtClean="0"/>
            <a:t>итогового собеседования в соответствии с требованиями настоящего Порядка</a:t>
          </a:r>
          <a:endParaRPr lang="ru-RU" sz="1500" kern="1200" dirty="0"/>
        </a:p>
      </dsp:txBody>
      <dsp:txXfrm>
        <a:off x="5715545" y="1688033"/>
        <a:ext cx="2406852" cy="1444111"/>
      </dsp:txXfrm>
    </dsp:sp>
    <dsp:sp modelId="{B120E41A-10A9-4C4F-9307-961660E18FF2}">
      <dsp:nvSpPr>
        <dsp:cNvPr id="0" name=""/>
        <dsp:cNvSpPr/>
      </dsp:nvSpPr>
      <dsp:spPr>
        <a:xfrm>
          <a:off x="420469" y="3372830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Определяют схему оценивания </a:t>
          </a:r>
          <a:r>
            <a:rPr lang="ru-RU" sz="1500" kern="1200" dirty="0" smtClean="0"/>
            <a:t>ответов участников итогового собеседования</a:t>
          </a:r>
          <a:endParaRPr lang="ru-RU" sz="1500" kern="1200" dirty="0"/>
        </a:p>
      </dsp:txBody>
      <dsp:txXfrm>
        <a:off x="420469" y="3372830"/>
        <a:ext cx="2406852" cy="1444111"/>
      </dsp:txXfrm>
    </dsp:sp>
    <dsp:sp modelId="{3B262695-20CC-4C33-BFC1-54DD52FA741F}">
      <dsp:nvSpPr>
        <dsp:cNvPr id="0" name=""/>
        <dsp:cNvSpPr/>
      </dsp:nvSpPr>
      <dsp:spPr>
        <a:xfrm>
          <a:off x="3068007" y="3372830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Определяют организацию проведения </a:t>
          </a:r>
          <a:r>
            <a:rPr lang="ru-RU" sz="1500" kern="1200" dirty="0" smtClean="0"/>
            <a:t>итогового собеседования исходя из количества обучающихся</a:t>
          </a:r>
          <a:endParaRPr lang="ru-RU" sz="1500" kern="1200" dirty="0"/>
        </a:p>
      </dsp:txBody>
      <dsp:txXfrm>
        <a:off x="3068007" y="3372830"/>
        <a:ext cx="2406852" cy="1444111"/>
      </dsp:txXfrm>
    </dsp:sp>
    <dsp:sp modelId="{AE1F896B-134C-4180-AA7B-E16F67D80F74}">
      <dsp:nvSpPr>
        <dsp:cNvPr id="0" name=""/>
        <dsp:cNvSpPr/>
      </dsp:nvSpPr>
      <dsp:spPr>
        <a:xfrm>
          <a:off x="5715545" y="3372830"/>
          <a:ext cx="2406852" cy="14441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Направляют</a:t>
          </a:r>
          <a:r>
            <a:rPr lang="ru-RU" sz="1500" kern="1200" dirty="0" smtClean="0"/>
            <a:t> в места проведения итогового собеседования общественных наблюдателей</a:t>
          </a:r>
          <a:endParaRPr lang="ru-RU" sz="1500" kern="1200" dirty="0"/>
        </a:p>
      </dsp:txBody>
      <dsp:txXfrm>
        <a:off x="5715545" y="3372830"/>
        <a:ext cx="2406852" cy="14441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42F23-0627-4812-A459-47937B611598}">
      <dsp:nvSpPr>
        <dsp:cNvPr id="0" name=""/>
        <dsp:cNvSpPr/>
      </dsp:nvSpPr>
      <dsp:spPr>
        <a:xfrm>
          <a:off x="0" y="35047"/>
          <a:ext cx="4944377" cy="11148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effectLst/>
              <a:latin typeface="+mn-lt"/>
              <a:ea typeface="+mn-ea"/>
              <a:cs typeface="+mn-cs"/>
            </a:rPr>
            <a:t>Учебные кабинеты проведения итогового собеседования</a:t>
          </a:r>
          <a:endParaRPr lang="ru-RU" sz="2100" kern="1200" dirty="0"/>
        </a:p>
      </dsp:txBody>
      <dsp:txXfrm>
        <a:off x="54423" y="89470"/>
        <a:ext cx="4835531" cy="1006017"/>
      </dsp:txXfrm>
    </dsp:sp>
    <dsp:sp modelId="{98512129-E9CF-4D7F-9B2B-9761377DCB6B}">
      <dsp:nvSpPr>
        <dsp:cNvPr id="0" name=""/>
        <dsp:cNvSpPr/>
      </dsp:nvSpPr>
      <dsp:spPr>
        <a:xfrm>
          <a:off x="0" y="1210391"/>
          <a:ext cx="4944377" cy="1114863"/>
        </a:xfrm>
        <a:prstGeom prst="round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effectLst/>
              <a:latin typeface="+mn-lt"/>
              <a:ea typeface="+mn-ea"/>
              <a:cs typeface="+mn-cs"/>
            </a:rPr>
            <a:t>Учебные кабинеты, в которых участники итогового собеседования ожидают очереди </a:t>
          </a:r>
          <a:endParaRPr lang="ru-RU" sz="2100" kern="1200" dirty="0"/>
        </a:p>
      </dsp:txBody>
      <dsp:txXfrm>
        <a:off x="54423" y="1264814"/>
        <a:ext cx="4835531" cy="1006017"/>
      </dsp:txXfrm>
    </dsp:sp>
    <dsp:sp modelId="{EB497538-570A-46C7-B7AC-527331426B41}">
      <dsp:nvSpPr>
        <dsp:cNvPr id="0" name=""/>
        <dsp:cNvSpPr/>
      </dsp:nvSpPr>
      <dsp:spPr>
        <a:xfrm>
          <a:off x="0" y="2385735"/>
          <a:ext cx="4944377" cy="1114863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effectLst/>
              <a:latin typeface="+mn-lt"/>
              <a:ea typeface="+mn-ea"/>
              <a:cs typeface="+mn-cs"/>
            </a:rPr>
            <a:t>Помещение для ответственного организатора образовательной организации </a:t>
          </a:r>
          <a:endParaRPr lang="ru-RU" sz="2100" kern="1200" dirty="0"/>
        </a:p>
      </dsp:txBody>
      <dsp:txXfrm>
        <a:off x="54423" y="2440158"/>
        <a:ext cx="4835531" cy="10060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E4D76-7D95-4D35-9742-799A30460793}">
      <dsp:nvSpPr>
        <dsp:cNvPr id="0" name=""/>
        <dsp:cNvSpPr/>
      </dsp:nvSpPr>
      <dsp:spPr>
        <a:xfrm>
          <a:off x="0" y="597"/>
          <a:ext cx="8244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BA46B-8E40-4824-887C-401D9D22C830}">
      <dsp:nvSpPr>
        <dsp:cNvPr id="0" name=""/>
        <dsp:cNvSpPr/>
      </dsp:nvSpPr>
      <dsp:spPr>
        <a:xfrm>
          <a:off x="0" y="597"/>
          <a:ext cx="1648883" cy="978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Ответственный организатор ОО</a:t>
          </a:r>
          <a:endParaRPr lang="ru-RU" sz="1600" kern="1200" dirty="0"/>
        </a:p>
      </dsp:txBody>
      <dsp:txXfrm>
        <a:off x="0" y="597"/>
        <a:ext cx="1648883" cy="978013"/>
      </dsp:txXfrm>
    </dsp:sp>
    <dsp:sp modelId="{A4E8EBA7-991D-4E2F-AAFB-2F6EF7941985}">
      <dsp:nvSpPr>
        <dsp:cNvPr id="0" name=""/>
        <dsp:cNvSpPr/>
      </dsp:nvSpPr>
      <dsp:spPr>
        <a:xfrm>
          <a:off x="1772549" y="45008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Один на ОО</a:t>
          </a:r>
          <a:endParaRPr lang="ru-RU" sz="1800" kern="1200" dirty="0"/>
        </a:p>
      </dsp:txBody>
      <dsp:txXfrm>
        <a:off x="1772549" y="45008"/>
        <a:ext cx="3174100" cy="888235"/>
      </dsp:txXfrm>
    </dsp:sp>
    <dsp:sp modelId="{AE2EB74D-6F69-4C13-BC20-67B3618F2DA7}">
      <dsp:nvSpPr>
        <dsp:cNvPr id="0" name=""/>
        <dsp:cNvSpPr/>
      </dsp:nvSpPr>
      <dsp:spPr>
        <a:xfrm>
          <a:off x="5070316" y="45008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Обеспечивает подготовку и проведение итогового собеседования</a:t>
          </a:r>
          <a:endParaRPr lang="ru-RU" sz="1600" kern="1200" dirty="0"/>
        </a:p>
      </dsp:txBody>
      <dsp:txXfrm>
        <a:off x="5070316" y="45008"/>
        <a:ext cx="3174100" cy="888235"/>
      </dsp:txXfrm>
    </dsp:sp>
    <dsp:sp modelId="{CFE134F7-34AD-4A66-8F7B-46FEDA78E0F5}">
      <dsp:nvSpPr>
        <dsp:cNvPr id="0" name=""/>
        <dsp:cNvSpPr/>
      </dsp:nvSpPr>
      <dsp:spPr>
        <a:xfrm>
          <a:off x="1648883" y="933244"/>
          <a:ext cx="6595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72066-BB83-41A8-AA2E-4E1D4DD587B7}">
      <dsp:nvSpPr>
        <dsp:cNvPr id="0" name=""/>
        <dsp:cNvSpPr/>
      </dsp:nvSpPr>
      <dsp:spPr>
        <a:xfrm>
          <a:off x="0" y="978611"/>
          <a:ext cx="8244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D7F92-0098-4D35-AFEA-2AA61550147C}">
      <dsp:nvSpPr>
        <dsp:cNvPr id="0" name=""/>
        <dsp:cNvSpPr/>
      </dsp:nvSpPr>
      <dsp:spPr>
        <a:xfrm>
          <a:off x="0" y="978611"/>
          <a:ext cx="1648883" cy="978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Организаторы проведения</a:t>
          </a:r>
          <a:endParaRPr lang="ru-RU" sz="1600" kern="1200" dirty="0"/>
        </a:p>
      </dsp:txBody>
      <dsp:txXfrm>
        <a:off x="0" y="978611"/>
        <a:ext cx="1648883" cy="978013"/>
      </dsp:txXfrm>
    </dsp:sp>
    <dsp:sp modelId="{A6C56A60-620E-4F81-92B4-0052B7F2330B}">
      <dsp:nvSpPr>
        <dsp:cNvPr id="0" name=""/>
        <dsp:cNvSpPr/>
      </dsp:nvSpPr>
      <dsp:spPr>
        <a:xfrm>
          <a:off x="1772549" y="1023022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Исходя из количества аудиторий и участников</a:t>
          </a:r>
          <a:endParaRPr lang="ru-RU" sz="1800" kern="1200" dirty="0"/>
        </a:p>
      </dsp:txBody>
      <dsp:txXfrm>
        <a:off x="1772549" y="1023022"/>
        <a:ext cx="3174100" cy="888235"/>
      </dsp:txXfrm>
    </dsp:sp>
    <dsp:sp modelId="{5DDC501D-004D-4C14-86A3-E6AB4C9AE4D1}">
      <dsp:nvSpPr>
        <dsp:cNvPr id="0" name=""/>
        <dsp:cNvSpPr/>
      </dsp:nvSpPr>
      <dsp:spPr>
        <a:xfrm>
          <a:off x="5070316" y="1023022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Обеспечивают передвижение участников, соблюдение Порядка</a:t>
          </a:r>
          <a:endParaRPr lang="ru-RU" sz="1600" kern="1200" dirty="0"/>
        </a:p>
      </dsp:txBody>
      <dsp:txXfrm>
        <a:off x="5070316" y="1023022"/>
        <a:ext cx="3174100" cy="888235"/>
      </dsp:txXfrm>
    </dsp:sp>
    <dsp:sp modelId="{2ED53E5A-15E8-4A20-98ED-0CF7412B03C7}">
      <dsp:nvSpPr>
        <dsp:cNvPr id="0" name=""/>
        <dsp:cNvSpPr/>
      </dsp:nvSpPr>
      <dsp:spPr>
        <a:xfrm>
          <a:off x="1648883" y="1911258"/>
          <a:ext cx="6595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3F5603-9031-4061-B328-EE2358A4F0BD}">
      <dsp:nvSpPr>
        <dsp:cNvPr id="0" name=""/>
        <dsp:cNvSpPr/>
      </dsp:nvSpPr>
      <dsp:spPr>
        <a:xfrm>
          <a:off x="0" y="1956625"/>
          <a:ext cx="8244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7FB6F-24C0-467D-8972-C24D9791F3FD}">
      <dsp:nvSpPr>
        <dsp:cNvPr id="0" name=""/>
        <dsp:cNvSpPr/>
      </dsp:nvSpPr>
      <dsp:spPr>
        <a:xfrm>
          <a:off x="0" y="1956625"/>
          <a:ext cx="1648883" cy="978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Экзаменатор-собеседник</a:t>
          </a:r>
          <a:endParaRPr lang="ru-RU" sz="1600" kern="1200" dirty="0"/>
        </a:p>
      </dsp:txBody>
      <dsp:txXfrm>
        <a:off x="0" y="1956625"/>
        <a:ext cx="1648883" cy="978013"/>
      </dsp:txXfrm>
    </dsp:sp>
    <dsp:sp modelId="{B5E61582-E516-40A0-967B-6A51A849DE52}">
      <dsp:nvSpPr>
        <dsp:cNvPr id="0" name=""/>
        <dsp:cNvSpPr/>
      </dsp:nvSpPr>
      <dsp:spPr>
        <a:xfrm>
          <a:off x="1772549" y="2001036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Один на аудиторию</a:t>
          </a:r>
          <a:endParaRPr lang="ru-RU" sz="1800" kern="1200" dirty="0"/>
        </a:p>
      </dsp:txBody>
      <dsp:txXfrm>
        <a:off x="1772549" y="2001036"/>
        <a:ext cx="3174100" cy="888235"/>
      </dsp:txXfrm>
    </dsp:sp>
    <dsp:sp modelId="{A392B1FE-19EB-4D7C-844B-FA16547DB0F9}">
      <dsp:nvSpPr>
        <dsp:cNvPr id="0" name=""/>
        <dsp:cNvSpPr/>
      </dsp:nvSpPr>
      <dsp:spPr>
        <a:xfrm>
          <a:off x="5070316" y="2001036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Обеспечивает проведение собеседования с участниками </a:t>
          </a:r>
          <a:endParaRPr lang="ru-RU" sz="1600" kern="1200" dirty="0"/>
        </a:p>
      </dsp:txBody>
      <dsp:txXfrm>
        <a:off x="5070316" y="2001036"/>
        <a:ext cx="3174100" cy="888235"/>
      </dsp:txXfrm>
    </dsp:sp>
    <dsp:sp modelId="{A4804967-C829-4289-902F-F95A9A1A39CF}">
      <dsp:nvSpPr>
        <dsp:cNvPr id="0" name=""/>
        <dsp:cNvSpPr/>
      </dsp:nvSpPr>
      <dsp:spPr>
        <a:xfrm>
          <a:off x="1648883" y="2889272"/>
          <a:ext cx="6595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DA0CA-4E08-4D19-ACBD-2F0CA126FDC7}">
      <dsp:nvSpPr>
        <dsp:cNvPr id="0" name=""/>
        <dsp:cNvSpPr/>
      </dsp:nvSpPr>
      <dsp:spPr>
        <a:xfrm>
          <a:off x="0" y="2934638"/>
          <a:ext cx="8244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54CFC-2536-4154-A148-E23B6F11BC59}">
      <dsp:nvSpPr>
        <dsp:cNvPr id="0" name=""/>
        <dsp:cNvSpPr/>
      </dsp:nvSpPr>
      <dsp:spPr>
        <a:xfrm>
          <a:off x="0" y="2934638"/>
          <a:ext cx="1648883" cy="978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Технический специалист </a:t>
          </a:r>
          <a:endParaRPr lang="ru-RU" sz="1600" kern="1200" dirty="0"/>
        </a:p>
      </dsp:txBody>
      <dsp:txXfrm>
        <a:off x="0" y="2934638"/>
        <a:ext cx="1648883" cy="978013"/>
      </dsp:txXfrm>
    </dsp:sp>
    <dsp:sp modelId="{0969CA7D-6779-4C17-8866-D8A89F73C1CB}">
      <dsp:nvSpPr>
        <dsp:cNvPr id="0" name=""/>
        <dsp:cNvSpPr/>
      </dsp:nvSpPr>
      <dsp:spPr>
        <a:xfrm>
          <a:off x="1772549" y="2979050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менее одного на ОО</a:t>
          </a:r>
          <a:endParaRPr lang="ru-RU" sz="1800" kern="1200" dirty="0"/>
        </a:p>
      </dsp:txBody>
      <dsp:txXfrm>
        <a:off x="1772549" y="2979050"/>
        <a:ext cx="3174100" cy="888235"/>
      </dsp:txXfrm>
    </dsp:sp>
    <dsp:sp modelId="{583B52A1-1AA9-46ED-8E9D-10B44CF3113A}">
      <dsp:nvSpPr>
        <dsp:cNvPr id="0" name=""/>
        <dsp:cNvSpPr/>
      </dsp:nvSpPr>
      <dsp:spPr>
        <a:xfrm>
          <a:off x="5070316" y="2979050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Обеспечивает подготовку технических средств, получение КИМ, тиражирование</a:t>
          </a:r>
          <a:endParaRPr lang="ru-RU" sz="1600" kern="1200" dirty="0"/>
        </a:p>
      </dsp:txBody>
      <dsp:txXfrm>
        <a:off x="5070316" y="2979050"/>
        <a:ext cx="3174100" cy="888235"/>
      </dsp:txXfrm>
    </dsp:sp>
    <dsp:sp modelId="{66C661DF-0B1B-47FE-82B8-1692F1BE66E8}">
      <dsp:nvSpPr>
        <dsp:cNvPr id="0" name=""/>
        <dsp:cNvSpPr/>
      </dsp:nvSpPr>
      <dsp:spPr>
        <a:xfrm>
          <a:off x="1648883" y="3867286"/>
          <a:ext cx="6595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A0F4B-B05B-469E-AD92-1DB256B81385}">
      <dsp:nvSpPr>
        <dsp:cNvPr id="0" name=""/>
        <dsp:cNvSpPr/>
      </dsp:nvSpPr>
      <dsp:spPr>
        <a:xfrm>
          <a:off x="0" y="3912652"/>
          <a:ext cx="8244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5370A-8D55-4BFE-8608-2744F0652E94}">
      <dsp:nvSpPr>
        <dsp:cNvPr id="0" name=""/>
        <dsp:cNvSpPr/>
      </dsp:nvSpPr>
      <dsp:spPr>
        <a:xfrm>
          <a:off x="0" y="3912652"/>
          <a:ext cx="1648883" cy="978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Эксперт по проверке</a:t>
          </a:r>
          <a:endParaRPr lang="ru-RU" sz="1600" kern="1200" dirty="0"/>
        </a:p>
      </dsp:txBody>
      <dsp:txXfrm>
        <a:off x="0" y="3912652"/>
        <a:ext cx="1648883" cy="978013"/>
      </dsp:txXfrm>
    </dsp:sp>
    <dsp:sp modelId="{4BEFBEBB-EC2F-4776-B1D9-39CC5D3BBB7A}">
      <dsp:nvSpPr>
        <dsp:cNvPr id="0" name=""/>
        <dsp:cNvSpPr/>
      </dsp:nvSpPr>
      <dsp:spPr>
        <a:xfrm>
          <a:off x="1772549" y="3957064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Исходя из количества участников и схемы проведения</a:t>
          </a:r>
          <a:endParaRPr lang="ru-RU" sz="1800" kern="1200" dirty="0"/>
        </a:p>
      </dsp:txBody>
      <dsp:txXfrm>
        <a:off x="1772549" y="3957064"/>
        <a:ext cx="3174100" cy="888235"/>
      </dsp:txXfrm>
    </dsp:sp>
    <dsp:sp modelId="{511DA037-2FFB-4799-93A7-0368DE2CCEF4}">
      <dsp:nvSpPr>
        <dsp:cNvPr id="0" name=""/>
        <dsp:cNvSpPr/>
      </dsp:nvSpPr>
      <dsp:spPr>
        <a:xfrm>
          <a:off x="5070316" y="3957064"/>
          <a:ext cx="3174100" cy="888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Обеспечивает проверку и оценивание ответов</a:t>
          </a:r>
          <a:endParaRPr lang="ru-RU" sz="1600" kern="1200" dirty="0"/>
        </a:p>
      </dsp:txBody>
      <dsp:txXfrm>
        <a:off x="5070316" y="3957064"/>
        <a:ext cx="3174100" cy="888235"/>
      </dsp:txXfrm>
    </dsp:sp>
    <dsp:sp modelId="{F0C20D6C-FE6B-437F-8E40-1C1F384C561D}">
      <dsp:nvSpPr>
        <dsp:cNvPr id="0" name=""/>
        <dsp:cNvSpPr/>
      </dsp:nvSpPr>
      <dsp:spPr>
        <a:xfrm>
          <a:off x="1648883" y="4845300"/>
          <a:ext cx="6595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7918D-C1D0-49BF-A4BC-0494E1738B45}">
      <dsp:nvSpPr>
        <dsp:cNvPr id="0" name=""/>
        <dsp:cNvSpPr/>
      </dsp:nvSpPr>
      <dsp:spPr>
        <a:xfrm rot="5400000">
          <a:off x="-103552" y="105750"/>
          <a:ext cx="690347" cy="48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43820"/>
        <a:ext cx="483243" cy="207104"/>
      </dsp:txXfrm>
    </dsp:sp>
    <dsp:sp modelId="{04DCF270-4C29-411A-ACFB-3A8D4A87EBE5}">
      <dsp:nvSpPr>
        <dsp:cNvPr id="0" name=""/>
        <dsp:cNvSpPr/>
      </dsp:nvSpPr>
      <dsp:spPr>
        <a:xfrm rot="5400000">
          <a:off x="3960608" y="-3475166"/>
          <a:ext cx="448725" cy="7403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Список участников итогового собеседования</a:t>
          </a:r>
          <a:endParaRPr lang="ru-RU" sz="1600" kern="1200" dirty="0"/>
        </a:p>
      </dsp:txBody>
      <dsp:txXfrm rot="-5400000">
        <a:off x="483243" y="24104"/>
        <a:ext cx="7381551" cy="404915"/>
      </dsp:txXfrm>
    </dsp:sp>
    <dsp:sp modelId="{671FFA9C-CCED-4A8F-8120-A0750E7A231A}">
      <dsp:nvSpPr>
        <dsp:cNvPr id="0" name=""/>
        <dsp:cNvSpPr/>
      </dsp:nvSpPr>
      <dsp:spPr>
        <a:xfrm rot="5400000">
          <a:off x="-103552" y="710567"/>
          <a:ext cx="690347" cy="48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848637"/>
        <a:ext cx="483243" cy="207104"/>
      </dsp:txXfrm>
    </dsp:sp>
    <dsp:sp modelId="{A3C4295A-A618-4913-9532-4B6EBDCFCAC8}">
      <dsp:nvSpPr>
        <dsp:cNvPr id="0" name=""/>
        <dsp:cNvSpPr/>
      </dsp:nvSpPr>
      <dsp:spPr>
        <a:xfrm rot="5400000">
          <a:off x="3960608" y="-2870350"/>
          <a:ext cx="448725" cy="7403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Ведомость учета проведения итогового собеседования в аудитории</a:t>
          </a:r>
          <a:endParaRPr lang="ru-RU" sz="1600" kern="1200" dirty="0"/>
        </a:p>
      </dsp:txBody>
      <dsp:txXfrm rot="-5400000">
        <a:off x="483243" y="628920"/>
        <a:ext cx="7381551" cy="404915"/>
      </dsp:txXfrm>
    </dsp:sp>
    <dsp:sp modelId="{F8602CAB-E4B8-442B-B916-C77D4687064E}">
      <dsp:nvSpPr>
        <dsp:cNvPr id="0" name=""/>
        <dsp:cNvSpPr/>
      </dsp:nvSpPr>
      <dsp:spPr>
        <a:xfrm rot="5400000">
          <a:off x="-103552" y="1315383"/>
          <a:ext cx="690347" cy="48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1453453"/>
        <a:ext cx="483243" cy="207104"/>
      </dsp:txXfrm>
    </dsp:sp>
    <dsp:sp modelId="{10E8409D-23E9-4025-9129-685AA5E9D668}">
      <dsp:nvSpPr>
        <dsp:cNvPr id="0" name=""/>
        <dsp:cNvSpPr/>
      </dsp:nvSpPr>
      <dsp:spPr>
        <a:xfrm rot="5400000">
          <a:off x="3960608" y="-2265533"/>
          <a:ext cx="448725" cy="7403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Бланки итогового собеседования</a:t>
          </a:r>
          <a:endParaRPr lang="ru-RU" sz="1600" kern="1200" dirty="0"/>
        </a:p>
      </dsp:txBody>
      <dsp:txXfrm rot="-5400000">
        <a:off x="483243" y="1233737"/>
        <a:ext cx="7381551" cy="404915"/>
      </dsp:txXfrm>
    </dsp:sp>
    <dsp:sp modelId="{2250AEDD-4236-422E-B571-8EDA9BA6310D}">
      <dsp:nvSpPr>
        <dsp:cNvPr id="0" name=""/>
        <dsp:cNvSpPr/>
      </dsp:nvSpPr>
      <dsp:spPr>
        <a:xfrm rot="5400000">
          <a:off x="-103552" y="1920200"/>
          <a:ext cx="690347" cy="48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058270"/>
        <a:ext cx="483243" cy="207104"/>
      </dsp:txXfrm>
    </dsp:sp>
    <dsp:sp modelId="{3441AA71-FB42-415B-B385-ACE329E77D5A}">
      <dsp:nvSpPr>
        <dsp:cNvPr id="0" name=""/>
        <dsp:cNvSpPr/>
      </dsp:nvSpPr>
      <dsp:spPr>
        <a:xfrm rot="5400000">
          <a:off x="3960608" y="-1660717"/>
          <a:ext cx="448725" cy="7403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Черновики для внесения первичной информации по оцениванию ответов</a:t>
          </a:r>
          <a:endParaRPr lang="ru-RU" sz="1600" kern="1200" dirty="0"/>
        </a:p>
      </dsp:txBody>
      <dsp:txXfrm rot="-5400000">
        <a:off x="483243" y="1838553"/>
        <a:ext cx="7381551" cy="404915"/>
      </dsp:txXfrm>
    </dsp:sp>
    <dsp:sp modelId="{D9029E0B-277F-4270-A38C-2859A2F8075F}">
      <dsp:nvSpPr>
        <dsp:cNvPr id="0" name=""/>
        <dsp:cNvSpPr/>
      </dsp:nvSpPr>
      <dsp:spPr>
        <a:xfrm rot="5400000">
          <a:off x="-103552" y="2525016"/>
          <a:ext cx="690347" cy="48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663086"/>
        <a:ext cx="483243" cy="207104"/>
      </dsp:txXfrm>
    </dsp:sp>
    <dsp:sp modelId="{06370A56-DBE8-4D1D-BED0-9339EFD9107F}">
      <dsp:nvSpPr>
        <dsp:cNvPr id="0" name=""/>
        <dsp:cNvSpPr/>
      </dsp:nvSpPr>
      <dsp:spPr>
        <a:xfrm rot="5400000">
          <a:off x="3960608" y="-1055900"/>
          <a:ext cx="448725" cy="7403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Критерии оценивания для экспертов</a:t>
          </a:r>
          <a:endParaRPr lang="ru-RU" sz="1600" kern="1200" dirty="0"/>
        </a:p>
      </dsp:txBody>
      <dsp:txXfrm rot="-5400000">
        <a:off x="483243" y="2443370"/>
        <a:ext cx="7381551" cy="404915"/>
      </dsp:txXfrm>
    </dsp:sp>
    <dsp:sp modelId="{FE116F0B-1F83-4E7F-A583-291AC8EC57E1}">
      <dsp:nvSpPr>
        <dsp:cNvPr id="0" name=""/>
        <dsp:cNvSpPr/>
      </dsp:nvSpPr>
      <dsp:spPr>
        <a:xfrm rot="5400000">
          <a:off x="-103552" y="3129833"/>
          <a:ext cx="690347" cy="48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3267903"/>
        <a:ext cx="483243" cy="207104"/>
      </dsp:txXfrm>
    </dsp:sp>
    <dsp:sp modelId="{C2586875-34CE-4AF0-BBE2-FDA4DB2DA3D3}">
      <dsp:nvSpPr>
        <dsp:cNvPr id="0" name=""/>
        <dsp:cNvSpPr/>
      </dsp:nvSpPr>
      <dsp:spPr>
        <a:xfrm rot="5400000">
          <a:off x="3960608" y="-451084"/>
          <a:ext cx="448725" cy="7403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Возвратные пакеты для упаковки</a:t>
          </a:r>
          <a:endParaRPr lang="ru-RU" sz="1600" kern="1200" dirty="0"/>
        </a:p>
      </dsp:txBody>
      <dsp:txXfrm rot="-5400000">
        <a:off x="483243" y="3048186"/>
        <a:ext cx="7381551" cy="404915"/>
      </dsp:txXfrm>
    </dsp:sp>
    <dsp:sp modelId="{1FFEDB35-024B-4079-B948-DF663ADD318F}">
      <dsp:nvSpPr>
        <dsp:cNvPr id="0" name=""/>
        <dsp:cNvSpPr/>
      </dsp:nvSpPr>
      <dsp:spPr>
        <a:xfrm rot="5400000">
          <a:off x="-103552" y="3734649"/>
          <a:ext cx="690347" cy="483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3872719"/>
        <a:ext cx="483243" cy="207104"/>
      </dsp:txXfrm>
    </dsp:sp>
    <dsp:sp modelId="{7E54BB9E-7EC8-4788-8FC0-D76F79B26179}">
      <dsp:nvSpPr>
        <dsp:cNvPr id="0" name=""/>
        <dsp:cNvSpPr/>
      </dsp:nvSpPr>
      <dsp:spPr>
        <a:xfrm rot="5400000">
          <a:off x="3960608" y="153732"/>
          <a:ext cx="448725" cy="7403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Контрольные измерительные материалы</a:t>
          </a:r>
          <a:endParaRPr lang="ru-RU" sz="1600" kern="1200" dirty="0"/>
        </a:p>
      </dsp:txBody>
      <dsp:txXfrm rot="-5400000">
        <a:off x="483243" y="3653003"/>
        <a:ext cx="7381551" cy="4049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5396C-F3F6-4493-8DBB-A51BBFCC589F}">
      <dsp:nvSpPr>
        <dsp:cNvPr id="0" name=""/>
        <dsp:cNvSpPr/>
      </dsp:nvSpPr>
      <dsp:spPr>
        <a:xfrm>
          <a:off x="4148" y="0"/>
          <a:ext cx="3990975" cy="41408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Организатор проведения</a:t>
          </a:r>
          <a:endParaRPr lang="ru-RU" sz="3600" kern="1200" dirty="0"/>
        </a:p>
      </dsp:txBody>
      <dsp:txXfrm>
        <a:off x="4148" y="0"/>
        <a:ext cx="3990975" cy="1242264"/>
      </dsp:txXfrm>
    </dsp:sp>
    <dsp:sp modelId="{2CB0CE45-A4A2-4D5A-AF03-C86958C86640}">
      <dsp:nvSpPr>
        <dsp:cNvPr id="0" name=""/>
        <dsp:cNvSpPr/>
      </dsp:nvSpPr>
      <dsp:spPr>
        <a:xfrm>
          <a:off x="403246" y="1243477"/>
          <a:ext cx="3192780" cy="12485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 произвольном порядке приглашает участника</a:t>
          </a:r>
          <a:endParaRPr lang="ru-RU" sz="1700" kern="1200" dirty="0"/>
        </a:p>
      </dsp:txBody>
      <dsp:txXfrm>
        <a:off x="439814" y="1280045"/>
        <a:ext cx="3119644" cy="1175395"/>
      </dsp:txXfrm>
    </dsp:sp>
    <dsp:sp modelId="{473D4F9E-26B4-4C8E-9A67-0718DC848F24}">
      <dsp:nvSpPr>
        <dsp:cNvPr id="0" name=""/>
        <dsp:cNvSpPr/>
      </dsp:nvSpPr>
      <dsp:spPr>
        <a:xfrm>
          <a:off x="403246" y="2684090"/>
          <a:ext cx="3192780" cy="12485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Сопровождает участника в аудиторию</a:t>
          </a:r>
          <a:endParaRPr lang="ru-RU" sz="1700" kern="1200" dirty="0"/>
        </a:p>
      </dsp:txBody>
      <dsp:txXfrm>
        <a:off x="439814" y="2720658"/>
        <a:ext cx="3119644" cy="1175395"/>
      </dsp:txXfrm>
    </dsp:sp>
    <dsp:sp modelId="{FFD8E8F0-C2C3-4943-89E4-11176AF08AE5}">
      <dsp:nvSpPr>
        <dsp:cNvPr id="0" name=""/>
        <dsp:cNvSpPr/>
      </dsp:nvSpPr>
      <dsp:spPr>
        <a:xfrm>
          <a:off x="4294447" y="0"/>
          <a:ext cx="3990975" cy="41408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Экзаменатор-собеседник</a:t>
          </a:r>
          <a:endParaRPr lang="ru-RU" sz="3600" kern="1200" dirty="0"/>
        </a:p>
      </dsp:txBody>
      <dsp:txXfrm>
        <a:off x="4294447" y="0"/>
        <a:ext cx="3990975" cy="1242264"/>
      </dsp:txXfrm>
    </dsp:sp>
    <dsp:sp modelId="{667486D2-BC06-47E1-B447-945F85C85DD6}">
      <dsp:nvSpPr>
        <dsp:cNvPr id="0" name=""/>
        <dsp:cNvSpPr/>
      </dsp:nvSpPr>
      <dsp:spPr>
        <a:xfrm>
          <a:off x="4693544" y="1242365"/>
          <a:ext cx="3192780" cy="6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Выдает участнику бланк и контролирует его заполнение</a:t>
          </a:r>
          <a:endParaRPr lang="ru-RU" sz="1700" kern="1200" dirty="0"/>
        </a:p>
      </dsp:txBody>
      <dsp:txXfrm>
        <a:off x="4711212" y="1260033"/>
        <a:ext cx="3157444" cy="567902"/>
      </dsp:txXfrm>
    </dsp:sp>
    <dsp:sp modelId="{C5579995-14DA-4DFF-B8A4-BE53BEF3AF44}">
      <dsp:nvSpPr>
        <dsp:cNvPr id="0" name=""/>
        <dsp:cNvSpPr/>
      </dsp:nvSpPr>
      <dsp:spPr>
        <a:xfrm>
          <a:off x="4693544" y="1938409"/>
          <a:ext cx="3192780" cy="6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Вносит данные участника в ведомость</a:t>
          </a:r>
          <a:endParaRPr lang="ru-RU" sz="1700" kern="1200" dirty="0"/>
        </a:p>
      </dsp:txBody>
      <dsp:txXfrm>
        <a:off x="4711212" y="1956077"/>
        <a:ext cx="3157444" cy="567902"/>
      </dsp:txXfrm>
    </dsp:sp>
    <dsp:sp modelId="{25881B4F-42EE-4F74-84EC-372D2B7C4109}">
      <dsp:nvSpPr>
        <dsp:cNvPr id="0" name=""/>
        <dsp:cNvSpPr/>
      </dsp:nvSpPr>
      <dsp:spPr>
        <a:xfrm>
          <a:off x="4693544" y="2634452"/>
          <a:ext cx="3192780" cy="6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Проводит итоговое собеседование</a:t>
          </a:r>
          <a:endParaRPr lang="ru-RU" sz="1700" kern="1200" dirty="0"/>
        </a:p>
      </dsp:txBody>
      <dsp:txXfrm>
        <a:off x="4711212" y="2652120"/>
        <a:ext cx="3157444" cy="567902"/>
      </dsp:txXfrm>
    </dsp:sp>
    <dsp:sp modelId="{C212270A-B933-4C15-8230-B4B3588A8CEC}">
      <dsp:nvSpPr>
        <dsp:cNvPr id="0" name=""/>
        <dsp:cNvSpPr/>
      </dsp:nvSpPr>
      <dsp:spPr>
        <a:xfrm>
          <a:off x="4693544" y="3330496"/>
          <a:ext cx="3192780" cy="6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Следит за соблюдением временного регламента</a:t>
          </a:r>
          <a:endParaRPr lang="ru-RU" sz="1700" kern="1200" dirty="0"/>
        </a:p>
      </dsp:txBody>
      <dsp:txXfrm>
        <a:off x="4711212" y="3348164"/>
        <a:ext cx="3157444" cy="567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CA470-49A1-4B72-B573-1EF85D2CF42C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5FCC-83D6-4706-AEDC-8B8C74824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53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продолжительность итогового собеседования не включается время, отведенное на подготовительные мероприятия (приветствие участника итогового собеседования, заполнение бланка итогового собеседования, внесение сведений в ведомость учета проведения итогового собеседования в аудитории, инструктаж участника собеседования экзаменатором-собеседником по выполнению заданий КИМ до начала процедуры и др.).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случае получения неудовлетворительного результата ("незачет") за итоговое собеседование обучающиеся, экстерны вправе пересдать итоговое собеседование в текущем учебном году, но не более двух раз и только в дополнительные сроки, предусмотренные расписанием проведения итогового собеседования (во вторую рабочую среду марта и первый рабочий понедельник мая).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Участники итогового собеседования могут быть повторно допущены в текущем учебном году к прохождению итогового собеседования в случаях, предусмотренных настоящим Порядком, в дополнительные сроки.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E5FCC-83D6-4706-AEDC-8B8C74824C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5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E5FCC-83D6-4706-AEDC-8B8C74824C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85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E5FCC-83D6-4706-AEDC-8B8C74824C5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2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827" y="1099930"/>
            <a:ext cx="8097078" cy="3750367"/>
          </a:xfrm>
          <a:solidFill>
            <a:srgbClr val="2F5B82"/>
          </a:solidFill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3826" y="4982817"/>
            <a:ext cx="8097078" cy="1166192"/>
          </a:xfrm>
          <a:solidFill>
            <a:srgbClr val="3A8834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35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20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675861"/>
            <a:ext cx="1971675" cy="55011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675861"/>
            <a:ext cx="5762625" cy="55011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67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96" y="601281"/>
            <a:ext cx="8903857" cy="604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0"/>
          </p:nvPr>
        </p:nvSpPr>
        <p:spPr>
          <a:xfrm>
            <a:off x="144463" y="1365250"/>
            <a:ext cx="4254500" cy="5233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quarter" idx="11"/>
          </p:nvPr>
        </p:nvSpPr>
        <p:spPr>
          <a:xfrm>
            <a:off x="4545014" y="1365250"/>
            <a:ext cx="4503737" cy="5233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3631813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97" y="601281"/>
            <a:ext cx="4188566" cy="8066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158752" y="1550988"/>
            <a:ext cx="4174712" cy="4995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1"/>
          </p:nvPr>
        </p:nvSpPr>
        <p:spPr>
          <a:xfrm>
            <a:off x="4519613" y="601665"/>
            <a:ext cx="4478337" cy="594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431010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96" y="601281"/>
            <a:ext cx="8853331" cy="8066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 hasCustomPrompt="1"/>
          </p:nvPr>
        </p:nvSpPr>
        <p:spPr>
          <a:xfrm>
            <a:off x="144896" y="1544732"/>
            <a:ext cx="4333875" cy="715963"/>
          </a:xfrm>
        </p:spPr>
        <p:txBody>
          <a:bodyPr/>
          <a:lstStyle>
            <a:lvl1pPr marL="0" indent="0">
              <a:buNone/>
              <a:defRPr/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1" hasCustomPrompt="1"/>
          </p:nvPr>
        </p:nvSpPr>
        <p:spPr>
          <a:xfrm>
            <a:off x="4664351" y="1544733"/>
            <a:ext cx="4333875" cy="715963"/>
          </a:xfrm>
        </p:spPr>
        <p:txBody>
          <a:bodyPr/>
          <a:lstStyle>
            <a:lvl1pPr marL="0" indent="0">
              <a:buNone/>
              <a:defRPr/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/>
          </p:nvPr>
        </p:nvSpPr>
        <p:spPr>
          <a:xfrm>
            <a:off x="144897" y="2397540"/>
            <a:ext cx="4333874" cy="421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>
          <a:xfrm>
            <a:off x="4664351" y="2397540"/>
            <a:ext cx="4333875" cy="421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40151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89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013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76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596348"/>
            <a:ext cx="7886700" cy="10943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421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75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31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9" y="636104"/>
            <a:ext cx="2949575" cy="14212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57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9" y="636104"/>
            <a:ext cx="2949575" cy="14212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"/>
            <a:ext cx="9144000" cy="53702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73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01280"/>
            <a:ext cx="7886700" cy="1089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0" y="-64251"/>
            <a:ext cx="9144000" cy="601281"/>
            <a:chOff x="0" y="-64251"/>
            <a:chExt cx="9144000" cy="60128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0" y="0"/>
              <a:ext cx="9144000" cy="537029"/>
              <a:chOff x="0" y="0"/>
              <a:chExt cx="6845300" cy="1369060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0" y="0"/>
                <a:ext cx="6845300" cy="1369060"/>
              </a:xfrm>
              <a:prstGeom prst="rect">
                <a:avLst/>
              </a:prstGeom>
              <a:gradFill flip="none" rotWithShape="1">
                <a:gsLst>
                  <a:gs pos="0">
                    <a:srgbClr val="ECECEC"/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13">
                  <a:latin typeface="Cambria" panose="02040503050406030204" pitchFamily="18" charset="0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0" y="676746"/>
                <a:ext cx="6845300" cy="692313"/>
              </a:xfrm>
              <a:prstGeom prst="rect">
                <a:avLst/>
              </a:prstGeom>
              <a:gradFill flip="none" rotWithShape="1">
                <a:gsLst>
                  <a:gs pos="0">
                    <a:srgbClr val="375E81">
                      <a:shade val="30000"/>
                      <a:satMod val="115000"/>
                    </a:srgbClr>
                  </a:gs>
                  <a:gs pos="50000">
                    <a:srgbClr val="375E81">
                      <a:shade val="67500"/>
                      <a:satMod val="115000"/>
                    </a:srgbClr>
                  </a:gs>
                  <a:gs pos="100000">
                    <a:srgbClr val="375E81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13"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0" name="Равнобедренный треугольник 9"/>
            <p:cNvSpPr/>
            <p:nvPr/>
          </p:nvSpPr>
          <p:spPr>
            <a:xfrm rot="5400000">
              <a:off x="-116115" y="116116"/>
              <a:ext cx="537029" cy="304800"/>
            </a:xfrm>
            <a:prstGeom prst="triangle">
              <a:avLst>
                <a:gd name="adj" fmla="val 49579"/>
              </a:avLst>
            </a:prstGeom>
            <a:solidFill>
              <a:srgbClr val="3A8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13">
                <a:latin typeface="Cambria" panose="020405030504060302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75673" y="-64251"/>
              <a:ext cx="8172813" cy="3711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ru-RU" sz="1400" dirty="0" smtClean="0">
                  <a:solidFill>
                    <a:srgbClr val="143054"/>
                  </a:solidFill>
                  <a:latin typeface="Cambria" panose="02040503050406030204" pitchFamily="18" charset="0"/>
                </a:rPr>
                <a:t>МИНИСТЕРСТВО</a:t>
              </a:r>
              <a:r>
                <a:rPr lang="ru-RU" sz="1400" baseline="0" dirty="0" smtClean="0">
                  <a:solidFill>
                    <a:srgbClr val="143054"/>
                  </a:solidFill>
                  <a:latin typeface="Cambria" panose="02040503050406030204" pitchFamily="18" charset="0"/>
                </a:rPr>
                <a:t> ОБРАЗОВАНИЯ И НАУКИ ХАБАРОВСКОГО КРАЯ</a:t>
              </a:r>
              <a:endParaRPr lang="ru-RU" sz="1400" dirty="0">
                <a:solidFill>
                  <a:srgbClr val="143054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311900"/>
            <a:ext cx="7886699" cy="351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отдел итоговой аттестации и оценки качества образования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7" y="36861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20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791" r:id="rId12"/>
    <p:sldLayoutId id="2147483792" r:id="rId13"/>
    <p:sldLayoutId id="2147483793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Об особенностях проведения итогового </a:t>
            </a:r>
            <a:r>
              <a:rPr lang="ru-RU" dirty="0" smtClean="0"/>
              <a:t>собеседования по русскому языку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2018/2019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Мендель Полина Игоревна, старший инспектор отдела итоговой аттестации и оценки качества министерства образования и науки Хабаровского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4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427215" y="5825067"/>
            <a:ext cx="8425026" cy="94706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600" dirty="0"/>
              <a:t>Во время </a:t>
            </a:r>
            <a:r>
              <a:rPr lang="ru-RU" sz="1600" dirty="0" smtClean="0"/>
              <a:t>проведения участникам </a:t>
            </a:r>
            <a:r>
              <a:rPr lang="ru-RU" sz="1600" dirty="0"/>
              <a:t>запрещено иметь при себе средства связи, фото-, аудио- и </a:t>
            </a:r>
            <a:r>
              <a:rPr lang="ru-RU" sz="1600" dirty="0" smtClean="0"/>
              <a:t>видеоаппаратуру, справочные материалы, письменные заметки и иные средства хранения и передачи информации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925075"/>
              </p:ext>
            </p:extLst>
          </p:nvPr>
        </p:nvGraphicFramePr>
        <p:xfrm>
          <a:off x="427214" y="1377244"/>
          <a:ext cx="8289572" cy="435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01280"/>
            <a:ext cx="7886700" cy="900142"/>
          </a:xfrm>
        </p:spPr>
        <p:txBody>
          <a:bodyPr/>
          <a:lstStyle/>
          <a:p>
            <a:r>
              <a:rPr lang="ru-RU" dirty="0" smtClean="0"/>
              <a:t>Проведение итогового собеседования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4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Хранение материалов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679561"/>
              </p:ext>
            </p:extLst>
          </p:nvPr>
        </p:nvGraphicFramePr>
        <p:xfrm>
          <a:off x="417689" y="1690688"/>
          <a:ext cx="8097661" cy="3999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 со стрелкой вниз 4"/>
          <p:cNvSpPr/>
          <p:nvPr/>
        </p:nvSpPr>
        <p:spPr>
          <a:xfrm>
            <a:off x="417689" y="2901243"/>
            <a:ext cx="8097661" cy="3160889"/>
          </a:xfrm>
          <a:prstGeom prst="downArrowCallout">
            <a:avLst>
              <a:gd name="adj1" fmla="val 10129"/>
              <a:gd name="adj2" fmla="val 13791"/>
              <a:gd name="adj3" fmla="val 5875"/>
              <a:gd name="adj4" fmla="val 79938"/>
            </a:avLst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7689" y="6062132"/>
            <a:ext cx="8097661" cy="6773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2E75B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 случае необходимости – передача в РЦОИ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проведения итогового собеседования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93511" y="1916466"/>
            <a:ext cx="8556978" cy="4687534"/>
            <a:chOff x="638540" y="2308147"/>
            <a:chExt cx="7866918" cy="3251356"/>
          </a:xfrm>
        </p:grpSpPr>
        <p:sp>
          <p:nvSpPr>
            <p:cNvPr id="6" name="Полилиния 5"/>
            <p:cNvSpPr/>
            <p:nvPr/>
          </p:nvSpPr>
          <p:spPr>
            <a:xfrm>
              <a:off x="2910416" y="2944530"/>
              <a:ext cx="492345" cy="91440"/>
            </a:xfrm>
            <a:custGeom>
              <a:avLst/>
              <a:gdLst>
                <a:gd name="connsiteX0" fmla="*/ 0 w 492345"/>
                <a:gd name="connsiteY0" fmla="*/ 45720 h 91440"/>
                <a:gd name="connsiteX1" fmla="*/ 492345 w 492345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2345" h="91440">
                  <a:moveTo>
                    <a:pt x="0" y="45720"/>
                  </a:moveTo>
                  <a:lnTo>
                    <a:pt x="492345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5799" tIns="43102" rIns="245799" bIns="43104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38540" y="2308147"/>
              <a:ext cx="2273675" cy="1364205"/>
            </a:xfrm>
            <a:custGeom>
              <a:avLst/>
              <a:gdLst>
                <a:gd name="connsiteX0" fmla="*/ 0 w 2273675"/>
                <a:gd name="connsiteY0" fmla="*/ 0 h 1364205"/>
                <a:gd name="connsiteX1" fmla="*/ 2273675 w 2273675"/>
                <a:gd name="connsiteY1" fmla="*/ 0 h 1364205"/>
                <a:gd name="connsiteX2" fmla="*/ 2273675 w 2273675"/>
                <a:gd name="connsiteY2" fmla="*/ 1364205 h 1364205"/>
                <a:gd name="connsiteX3" fmla="*/ 0 w 2273675"/>
                <a:gd name="connsiteY3" fmla="*/ 1364205 h 1364205"/>
                <a:gd name="connsiteX4" fmla="*/ 0 w 2273675"/>
                <a:gd name="connsiteY4" fmla="*/ 0 h 13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675" h="1364205">
                  <a:moveTo>
                    <a:pt x="0" y="0"/>
                  </a:moveTo>
                  <a:lnTo>
                    <a:pt x="2273675" y="0"/>
                  </a:lnTo>
                  <a:lnTo>
                    <a:pt x="2273675" y="1364205"/>
                  </a:lnTo>
                  <a:lnTo>
                    <a:pt x="0" y="13642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Проведение итогового собеседования</a:t>
              </a:r>
              <a:endParaRPr lang="ru-RU" sz="24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07037" y="2944530"/>
              <a:ext cx="492345" cy="91440"/>
            </a:xfrm>
            <a:custGeom>
              <a:avLst/>
              <a:gdLst>
                <a:gd name="connsiteX0" fmla="*/ 0 w 492345"/>
                <a:gd name="connsiteY0" fmla="*/ 45720 h 91440"/>
                <a:gd name="connsiteX1" fmla="*/ 492345 w 492345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2345" h="91440">
                  <a:moveTo>
                    <a:pt x="0" y="45720"/>
                  </a:moveTo>
                  <a:lnTo>
                    <a:pt x="492345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5">
                <a:hueOff val="-1838336"/>
                <a:satOff val="-2557"/>
                <a:lumOff val="-981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5799" tIns="43102" rIns="245799" bIns="43104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435162" y="2308147"/>
              <a:ext cx="2273675" cy="1364205"/>
            </a:xfrm>
            <a:custGeom>
              <a:avLst/>
              <a:gdLst>
                <a:gd name="connsiteX0" fmla="*/ 0 w 2273675"/>
                <a:gd name="connsiteY0" fmla="*/ 0 h 1364205"/>
                <a:gd name="connsiteX1" fmla="*/ 2273675 w 2273675"/>
                <a:gd name="connsiteY1" fmla="*/ 0 h 1364205"/>
                <a:gd name="connsiteX2" fmla="*/ 2273675 w 2273675"/>
                <a:gd name="connsiteY2" fmla="*/ 1364205 h 1364205"/>
                <a:gd name="connsiteX3" fmla="*/ 0 w 2273675"/>
                <a:gd name="connsiteY3" fmla="*/ 1364205 h 1364205"/>
                <a:gd name="connsiteX4" fmla="*/ 0 w 2273675"/>
                <a:gd name="connsiteY4" fmla="*/ 0 h 13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675" h="1364205">
                  <a:moveTo>
                    <a:pt x="0" y="0"/>
                  </a:moveTo>
                  <a:lnTo>
                    <a:pt x="2273675" y="0"/>
                  </a:lnTo>
                  <a:lnTo>
                    <a:pt x="2273675" y="1364205"/>
                  </a:lnTo>
                  <a:lnTo>
                    <a:pt x="0" y="13642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470669"/>
                <a:satOff val="-2046"/>
                <a:lumOff val="-784"/>
                <a:alphaOff val="0"/>
              </a:schemeClr>
            </a:fillRef>
            <a:effectRef idx="0">
              <a:schemeClr val="accent5">
                <a:hueOff val="-1470669"/>
                <a:satOff val="-2046"/>
                <a:lumOff val="-7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Проверка и оценивание</a:t>
              </a:r>
              <a:endParaRPr lang="ru-RU" sz="24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kern="1200" dirty="0" smtClean="0"/>
                <a:t>Не позднее, чем через пять календарных дней</a:t>
              </a:r>
              <a:endParaRPr lang="ru-RU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775378" y="3670552"/>
              <a:ext cx="5593242" cy="492345"/>
            </a:xfrm>
            <a:custGeom>
              <a:avLst/>
              <a:gdLst>
                <a:gd name="connsiteX0" fmla="*/ 5593242 w 5593242"/>
                <a:gd name="connsiteY0" fmla="*/ 0 h 492345"/>
                <a:gd name="connsiteX1" fmla="*/ 5593242 w 5593242"/>
                <a:gd name="connsiteY1" fmla="*/ 263272 h 492345"/>
                <a:gd name="connsiteX2" fmla="*/ 0 w 5593242"/>
                <a:gd name="connsiteY2" fmla="*/ 263272 h 492345"/>
                <a:gd name="connsiteX3" fmla="*/ 0 w 5593242"/>
                <a:gd name="connsiteY3" fmla="*/ 492345 h 49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93242" h="492345">
                  <a:moveTo>
                    <a:pt x="5593242" y="0"/>
                  </a:moveTo>
                  <a:lnTo>
                    <a:pt x="5593242" y="263272"/>
                  </a:lnTo>
                  <a:lnTo>
                    <a:pt x="0" y="263272"/>
                  </a:lnTo>
                  <a:lnTo>
                    <a:pt x="0" y="492345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5">
                <a:hueOff val="-3676672"/>
                <a:satOff val="-5114"/>
                <a:lumOff val="-1961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8881" tIns="243556" rIns="2668880" bIns="24355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231783" y="2308147"/>
              <a:ext cx="2273675" cy="1364205"/>
            </a:xfrm>
            <a:custGeom>
              <a:avLst/>
              <a:gdLst>
                <a:gd name="connsiteX0" fmla="*/ 0 w 2273675"/>
                <a:gd name="connsiteY0" fmla="*/ 0 h 1364205"/>
                <a:gd name="connsiteX1" fmla="*/ 2273675 w 2273675"/>
                <a:gd name="connsiteY1" fmla="*/ 0 h 1364205"/>
                <a:gd name="connsiteX2" fmla="*/ 2273675 w 2273675"/>
                <a:gd name="connsiteY2" fmla="*/ 1364205 h 1364205"/>
                <a:gd name="connsiteX3" fmla="*/ 0 w 2273675"/>
                <a:gd name="connsiteY3" fmla="*/ 1364205 h 1364205"/>
                <a:gd name="connsiteX4" fmla="*/ 0 w 2273675"/>
                <a:gd name="connsiteY4" fmla="*/ 0 h 13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675" h="1364205">
                  <a:moveTo>
                    <a:pt x="0" y="0"/>
                  </a:moveTo>
                  <a:lnTo>
                    <a:pt x="2273675" y="0"/>
                  </a:lnTo>
                  <a:lnTo>
                    <a:pt x="2273675" y="1364205"/>
                  </a:lnTo>
                  <a:lnTo>
                    <a:pt x="0" y="13642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941338"/>
                <a:satOff val="-4091"/>
                <a:lumOff val="-1569"/>
                <a:alphaOff val="0"/>
              </a:schemeClr>
            </a:fillRef>
            <a:effectRef idx="0">
              <a:schemeClr val="accent5">
                <a:hueOff val="-2941338"/>
                <a:satOff val="-4091"/>
                <a:lumOff val="-156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Сканирование</a:t>
              </a:r>
              <a:endParaRPr lang="ru-RU" sz="24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kern="1200" dirty="0" smtClean="0"/>
                <a:t>Не позднее одного для после проверки и оценивания</a:t>
              </a:r>
              <a:endParaRPr lang="ru-RU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910416" y="4831680"/>
              <a:ext cx="492345" cy="91440"/>
            </a:xfrm>
            <a:custGeom>
              <a:avLst/>
              <a:gdLst>
                <a:gd name="connsiteX0" fmla="*/ 0 w 492345"/>
                <a:gd name="connsiteY0" fmla="*/ 45720 h 91440"/>
                <a:gd name="connsiteX1" fmla="*/ 492345 w 492345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2345" h="91440">
                  <a:moveTo>
                    <a:pt x="0" y="45720"/>
                  </a:moveTo>
                  <a:lnTo>
                    <a:pt x="492345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5">
                <a:hueOff val="-5515009"/>
                <a:satOff val="-7671"/>
                <a:lumOff val="-2942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5799" tIns="43103" rIns="245799" bIns="43103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38540" y="4195298"/>
              <a:ext cx="2273675" cy="1364205"/>
            </a:xfrm>
            <a:custGeom>
              <a:avLst/>
              <a:gdLst>
                <a:gd name="connsiteX0" fmla="*/ 0 w 2273675"/>
                <a:gd name="connsiteY0" fmla="*/ 0 h 1364205"/>
                <a:gd name="connsiteX1" fmla="*/ 2273675 w 2273675"/>
                <a:gd name="connsiteY1" fmla="*/ 0 h 1364205"/>
                <a:gd name="connsiteX2" fmla="*/ 2273675 w 2273675"/>
                <a:gd name="connsiteY2" fmla="*/ 1364205 h 1364205"/>
                <a:gd name="connsiteX3" fmla="*/ 0 w 2273675"/>
                <a:gd name="connsiteY3" fmla="*/ 1364205 h 1364205"/>
                <a:gd name="connsiteX4" fmla="*/ 0 w 2273675"/>
                <a:gd name="connsiteY4" fmla="*/ 0 h 13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675" h="1364205">
                  <a:moveTo>
                    <a:pt x="0" y="0"/>
                  </a:moveTo>
                  <a:lnTo>
                    <a:pt x="2273675" y="0"/>
                  </a:lnTo>
                  <a:lnTo>
                    <a:pt x="2273675" y="1364205"/>
                  </a:lnTo>
                  <a:lnTo>
                    <a:pt x="0" y="13642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412007"/>
                <a:satOff val="-6137"/>
                <a:lumOff val="-2353"/>
                <a:alphaOff val="0"/>
              </a:schemeClr>
            </a:fillRef>
            <a:effectRef idx="0">
              <a:schemeClr val="accent5">
                <a:hueOff val="-4412007"/>
                <a:satOff val="-6137"/>
                <a:lumOff val="-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Обработка в РЦОИ</a:t>
              </a:r>
              <a:endParaRPr lang="ru-RU" sz="24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kern="1200" dirty="0" smtClean="0"/>
                <a:t>Не позднее, чем через </a:t>
              </a:r>
              <a:r>
                <a:rPr lang="ru-RU" kern="1200" smtClean="0"/>
                <a:t>семь дней </a:t>
              </a:r>
              <a:r>
                <a:rPr lang="ru-RU" kern="1200" dirty="0" smtClean="0"/>
                <a:t>после проверки и оценивания</a:t>
              </a:r>
              <a:endParaRPr lang="ru-RU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707037" y="4831680"/>
              <a:ext cx="492345" cy="91440"/>
            </a:xfrm>
            <a:custGeom>
              <a:avLst/>
              <a:gdLst>
                <a:gd name="connsiteX0" fmla="*/ 0 w 492345"/>
                <a:gd name="connsiteY0" fmla="*/ 45720 h 91440"/>
                <a:gd name="connsiteX1" fmla="*/ 492345 w 492345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2345" h="91440">
                  <a:moveTo>
                    <a:pt x="0" y="45720"/>
                  </a:moveTo>
                  <a:lnTo>
                    <a:pt x="492345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5">
                <a:hueOff val="-7353344"/>
                <a:satOff val="-10228"/>
                <a:lumOff val="-3922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5799" tIns="43103" rIns="245799" bIns="43103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435162" y="4195298"/>
              <a:ext cx="2273675" cy="1364205"/>
            </a:xfrm>
            <a:custGeom>
              <a:avLst/>
              <a:gdLst>
                <a:gd name="connsiteX0" fmla="*/ 0 w 2273675"/>
                <a:gd name="connsiteY0" fmla="*/ 0 h 1364205"/>
                <a:gd name="connsiteX1" fmla="*/ 2273675 w 2273675"/>
                <a:gd name="connsiteY1" fmla="*/ 0 h 1364205"/>
                <a:gd name="connsiteX2" fmla="*/ 2273675 w 2273675"/>
                <a:gd name="connsiteY2" fmla="*/ 1364205 h 1364205"/>
                <a:gd name="connsiteX3" fmla="*/ 0 w 2273675"/>
                <a:gd name="connsiteY3" fmla="*/ 1364205 h 1364205"/>
                <a:gd name="connsiteX4" fmla="*/ 0 w 2273675"/>
                <a:gd name="connsiteY4" fmla="*/ 0 h 13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675" h="1364205">
                  <a:moveTo>
                    <a:pt x="0" y="0"/>
                  </a:moveTo>
                  <a:lnTo>
                    <a:pt x="2273675" y="0"/>
                  </a:lnTo>
                  <a:lnTo>
                    <a:pt x="2273675" y="1364205"/>
                  </a:lnTo>
                  <a:lnTo>
                    <a:pt x="0" y="13642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882676"/>
                <a:satOff val="-8182"/>
                <a:lumOff val="-3138"/>
                <a:alphaOff val="0"/>
              </a:schemeClr>
            </a:fillRef>
            <a:effectRef idx="0">
              <a:schemeClr val="accent5">
                <a:hueOff val="-5882676"/>
                <a:satOff val="-8182"/>
                <a:lumOff val="-313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Передача результатов</a:t>
              </a:r>
              <a:endParaRPr lang="ru-RU" sz="24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kern="1200" dirty="0" smtClean="0"/>
                <a:t>В течение одного рабочего дня после окончания обработки</a:t>
              </a:r>
              <a:endParaRPr lang="ru-RU" kern="1200" dirty="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6231783" y="4195298"/>
              <a:ext cx="2273675" cy="1364205"/>
            </a:xfrm>
            <a:custGeom>
              <a:avLst/>
              <a:gdLst>
                <a:gd name="connsiteX0" fmla="*/ 0 w 2273675"/>
                <a:gd name="connsiteY0" fmla="*/ 0 h 1364205"/>
                <a:gd name="connsiteX1" fmla="*/ 2273675 w 2273675"/>
                <a:gd name="connsiteY1" fmla="*/ 0 h 1364205"/>
                <a:gd name="connsiteX2" fmla="*/ 2273675 w 2273675"/>
                <a:gd name="connsiteY2" fmla="*/ 1364205 h 1364205"/>
                <a:gd name="connsiteX3" fmla="*/ 0 w 2273675"/>
                <a:gd name="connsiteY3" fmla="*/ 1364205 h 1364205"/>
                <a:gd name="connsiteX4" fmla="*/ 0 w 2273675"/>
                <a:gd name="connsiteY4" fmla="*/ 0 h 13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675" h="1364205">
                  <a:moveTo>
                    <a:pt x="0" y="0"/>
                  </a:moveTo>
                  <a:lnTo>
                    <a:pt x="2273675" y="0"/>
                  </a:lnTo>
                  <a:lnTo>
                    <a:pt x="2273675" y="1364205"/>
                  </a:lnTo>
                  <a:lnTo>
                    <a:pt x="0" y="13642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Ознакомление</a:t>
              </a:r>
              <a:endParaRPr lang="ru-RU" sz="24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kern="1200" dirty="0" smtClean="0"/>
                <a:t>В течение одного рабочего дня после получения результатов</a:t>
              </a:r>
              <a:endParaRPr lang="ru-RU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50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Повторный допуск, перепроверка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32025"/>
            <a:ext cx="4033661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получившие </a:t>
            </a:r>
            <a:r>
              <a:rPr lang="ru-RU" dirty="0"/>
              <a:t>по итоговому собеседованию неудовлетворительный результат ("незачет</a:t>
            </a:r>
            <a:r>
              <a:rPr lang="ru-RU" dirty="0" smtClean="0"/>
              <a:t>")</a:t>
            </a:r>
            <a:endParaRPr lang="ru-RU" dirty="0"/>
          </a:p>
          <a:p>
            <a:r>
              <a:rPr lang="ru-RU" dirty="0" smtClean="0"/>
              <a:t>не </a:t>
            </a:r>
            <a:r>
              <a:rPr lang="ru-RU" dirty="0"/>
              <a:t>явившиеся на итоговое собеседование по уважительным причинам (болезнь или иные обстоятельства), подтвержденным </a:t>
            </a:r>
            <a:r>
              <a:rPr lang="ru-RU" dirty="0" smtClean="0"/>
              <a:t>документально</a:t>
            </a:r>
            <a:endParaRPr lang="ru-RU" dirty="0"/>
          </a:p>
          <a:p>
            <a:r>
              <a:rPr lang="ru-RU" dirty="0" smtClean="0"/>
              <a:t>не </a:t>
            </a:r>
            <a:r>
              <a:rPr lang="ru-RU" dirty="0"/>
              <a:t>завершившие итоговое собеседование по уважительным причинам (болезнь или иные обстоятельства), подтвержденным </a:t>
            </a:r>
            <a:r>
              <a:rPr lang="ru-RU" dirty="0" smtClean="0"/>
              <a:t>документально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8650" y="1690687"/>
            <a:ext cx="4033661" cy="5413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Повторный допуск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7627" y="1690686"/>
            <a:ext cx="4033661" cy="541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Повторная проверка</a:t>
            </a:r>
            <a:endParaRPr lang="ru-RU" sz="2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867626" y="2232023"/>
            <a:ext cx="4033661" cy="88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dirty="0" smtClean="0"/>
              <a:t>при получении </a:t>
            </a:r>
            <a:r>
              <a:rPr lang="ru-RU" sz="1900" b="1" dirty="0"/>
              <a:t>повторного</a:t>
            </a:r>
            <a:r>
              <a:rPr lang="ru-RU" sz="1900" dirty="0"/>
              <a:t> неудовлетворительного результата ("незачет</a:t>
            </a:r>
            <a:r>
              <a:rPr lang="ru-RU" sz="1900" dirty="0" smtClean="0"/>
              <a:t>")</a:t>
            </a:r>
            <a:endParaRPr lang="ru-RU" sz="19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7626" y="3209041"/>
            <a:ext cx="4033661" cy="54133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Перепроверка</a:t>
            </a:r>
            <a:endParaRPr lang="ru-RU" sz="28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867625" y="3755844"/>
            <a:ext cx="4033661" cy="810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по решению министерства образования и науки Хабаровского края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750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правовые акты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455408"/>
              </p:ext>
            </p:extLst>
          </p:nvPr>
        </p:nvGraphicFramePr>
        <p:xfrm>
          <a:off x="380294" y="1772356"/>
          <a:ext cx="8402462" cy="474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8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583" y="601280"/>
            <a:ext cx="8447617" cy="1089408"/>
          </a:xfrm>
        </p:spPr>
        <p:txBody>
          <a:bodyPr/>
          <a:lstStyle/>
          <a:p>
            <a:r>
              <a:rPr lang="ru-RU" dirty="0" smtClean="0"/>
              <a:t>Итоговое собеседование по русскому языку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02547"/>
              </p:ext>
            </p:extLst>
          </p:nvPr>
        </p:nvGraphicFramePr>
        <p:xfrm>
          <a:off x="391583" y="1690688"/>
          <a:ext cx="4646084" cy="4930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8605"/>
              </p:ext>
            </p:extLst>
          </p:nvPr>
        </p:nvGraphicFramePr>
        <p:xfrm>
          <a:off x="4143220" y="1690688"/>
          <a:ext cx="4695980" cy="1432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342633"/>
                <a:gridCol w="1353347"/>
              </a:tblGrid>
              <a:tr h="3097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Дата проведения итогового собеседования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Дата подачи заявления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6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13.02.2019 (основной день)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30.01.2019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6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13.03.2019 (дополнительный день*)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baseline="0" dirty="0" smtClean="0"/>
                        <a:t>27</a:t>
                      </a:r>
                      <a:r>
                        <a:rPr lang="ru-RU" sz="1400" baseline="0" dirty="0" smtClean="0"/>
                        <a:t>.02.2019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06.05.2019 (дополнительный день*)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22.04.2019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143220" y="3123248"/>
            <a:ext cx="4695980" cy="513449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20" dirty="0" smtClean="0">
                <a:solidFill>
                  <a:schemeClr val="tx1"/>
                </a:solidFill>
              </a:rPr>
              <a:t>*для </a:t>
            </a:r>
            <a:r>
              <a:rPr lang="ru-RU" sz="1400" spc="-20" dirty="0">
                <a:solidFill>
                  <a:schemeClr val="tx1"/>
                </a:solidFill>
              </a:rPr>
              <a:t>участников, получивших "незачет", либо пропустивших собеседование по уважительной причине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02456107"/>
              </p:ext>
            </p:extLst>
          </p:nvPr>
        </p:nvGraphicFramePr>
        <p:xfrm>
          <a:off x="4143220" y="3759320"/>
          <a:ext cx="4695980" cy="2861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464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Органы местного самоуправления, осуществляющие управление в сфере образования, при проведении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93821"/>
              </p:ext>
            </p:extLst>
          </p:nvPr>
        </p:nvGraphicFramePr>
        <p:xfrm>
          <a:off x="628650" y="1825625"/>
          <a:ext cx="7886700" cy="4558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организации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442129"/>
              </p:ext>
            </p:extLst>
          </p:nvPr>
        </p:nvGraphicFramePr>
        <p:xfrm>
          <a:off x="279399" y="1690688"/>
          <a:ext cx="8542867" cy="482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78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99886" y="1690688"/>
            <a:ext cx="5601903" cy="5027746"/>
          </a:xfrm>
          <a:prstGeom prst="roundRect">
            <a:avLst>
              <a:gd name="adj" fmla="val 40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2400" dirty="0" smtClean="0"/>
              <a:t>Указанные аудитории должны </a:t>
            </a:r>
            <a:r>
              <a:rPr lang="ru-RU" sz="2400" dirty="0"/>
              <a:t>быть изолированы от остальных кабинетов </a:t>
            </a:r>
            <a:r>
              <a:rPr lang="ru-RU" sz="2400" dirty="0" smtClean="0"/>
              <a:t>ОО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проведению итогового собеседования в 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878578"/>
              </p:ext>
            </p:extLst>
          </p:nvPr>
        </p:nvGraphicFramePr>
        <p:xfrm>
          <a:off x="628650" y="1825625"/>
          <a:ext cx="4944377" cy="3535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ая выноска 5"/>
          <p:cNvSpPr/>
          <p:nvPr/>
        </p:nvSpPr>
        <p:spPr>
          <a:xfrm rot="5400000">
            <a:off x="6241805" y="1535055"/>
            <a:ext cx="2592556" cy="2903823"/>
          </a:xfrm>
          <a:prstGeom prst="wedgeRectCallout">
            <a:avLst>
              <a:gd name="adj1" fmla="val -32963"/>
              <a:gd name="adj2" fmla="val 6749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Рабочее место </a:t>
            </a:r>
            <a:r>
              <a:rPr lang="ru-RU" dirty="0" smtClean="0"/>
              <a:t>оборудуется </a:t>
            </a:r>
            <a:r>
              <a:rPr lang="ru-RU" dirty="0"/>
              <a:t>техническими средствами, позволяющими осуществить аудиозапись </a:t>
            </a:r>
            <a:r>
              <a:rPr lang="ru-RU" dirty="0" smtClean="0"/>
              <a:t>(</a:t>
            </a:r>
            <a:r>
              <a:rPr lang="ru-RU" dirty="0"/>
              <a:t>например, компьютер, микрофон/диктофон), имеющимися в образовательной организации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 rot="5400000">
            <a:off x="6512992" y="4000801"/>
            <a:ext cx="2050183" cy="2903823"/>
          </a:xfrm>
          <a:prstGeom prst="wedgeRectCallout">
            <a:avLst>
              <a:gd name="adj1" fmla="val -32963"/>
              <a:gd name="adj2" fmla="val 6749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Штаб оборудуется телефонной связью, принтером, персональным компьютером с выходом в сеть "Интернет" </a:t>
            </a:r>
            <a:r>
              <a:rPr lang="ru-RU" dirty="0" smtClean="0"/>
              <a:t>для получения материалов </a:t>
            </a:r>
            <a:r>
              <a:rPr lang="ru-RU" dirty="0"/>
              <a:t>итогового </a:t>
            </a:r>
            <a:r>
              <a:rPr lang="ru-RU" dirty="0" smtClean="0"/>
              <a:t>собеседования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6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проведению итогового собеседования в ОО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345106"/>
              </p:ext>
            </p:extLst>
          </p:nvPr>
        </p:nvGraphicFramePr>
        <p:xfrm>
          <a:off x="628650" y="1803047"/>
          <a:ext cx="8244417" cy="489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29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01280"/>
            <a:ext cx="7886700" cy="934009"/>
          </a:xfrm>
        </p:spPr>
        <p:txBody>
          <a:bodyPr/>
          <a:lstStyle/>
          <a:p>
            <a:r>
              <a:rPr lang="ru-RU" dirty="0" smtClean="0"/>
              <a:t>Проведение итогового собеседования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974005"/>
              </p:ext>
            </p:extLst>
          </p:nvPr>
        </p:nvGraphicFramePr>
        <p:xfrm>
          <a:off x="628650" y="1636890"/>
          <a:ext cx="7886700" cy="432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17689" y="5960534"/>
            <a:ext cx="8240889" cy="68862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>
                <a:solidFill>
                  <a:schemeClr val="tx1"/>
                </a:solidFill>
              </a:rPr>
              <a:t>Начинается в 09.00 по местному времени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211480"/>
              </p:ext>
            </p:extLst>
          </p:nvPr>
        </p:nvGraphicFramePr>
        <p:xfrm>
          <a:off x="427214" y="1501422"/>
          <a:ext cx="8289571" cy="4140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01280"/>
            <a:ext cx="7886700" cy="900142"/>
          </a:xfrm>
        </p:spPr>
        <p:txBody>
          <a:bodyPr/>
          <a:lstStyle/>
          <a:p>
            <a:r>
              <a:rPr lang="ru-RU" dirty="0" smtClean="0"/>
              <a:t>Проведение итогового собеседования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7214" y="5842347"/>
            <a:ext cx="8289572" cy="8345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 процессе ведется поточная аудиозапись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При необходимости </a:t>
            </a:r>
            <a:r>
              <a:rPr lang="ru-RU" b="1" dirty="0"/>
              <a:t>параллельно</a:t>
            </a:r>
            <a:r>
              <a:rPr lang="ru-RU" dirty="0"/>
              <a:t> ведется отдельная аудиозапись для каждого </a:t>
            </a:r>
            <a:r>
              <a:rPr lang="ru-RU" dirty="0" smtClean="0"/>
              <a:t>участника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3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_МОиНХК" id="{8E87B9BD-0498-411C-BBE6-88B4B9BCFAF7}" vid="{083FA634-E734-4B8C-9AF5-31DC91F7FAC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Шаблон_МОиНХК</Template>
  <TotalTime>583</TotalTime>
  <Words>955</Words>
  <Application>Microsoft Office PowerPoint</Application>
  <PresentationFormat>Экран (4:3)</PresentationFormat>
  <Paragraphs>127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Специальное оформление</vt:lpstr>
      <vt:lpstr>Об особенностях проведения итогового собеседования по русскому языку  в 2018/2019 учебном году</vt:lpstr>
      <vt:lpstr>Нормативные правовые акты</vt:lpstr>
      <vt:lpstr>Итоговое собеседование по русскому языку</vt:lpstr>
      <vt:lpstr>Органы местного самоуправления, осуществляющие управление в сфере образования, при проведении</vt:lpstr>
      <vt:lpstr>Образовательные организации</vt:lpstr>
      <vt:lpstr>Подготовка к проведению итогового собеседования в ОО</vt:lpstr>
      <vt:lpstr>Подготовка к проведению итогового собеседования в ОО</vt:lpstr>
      <vt:lpstr>Проведение итогового собеседования</vt:lpstr>
      <vt:lpstr>Проведение итогового собеседования</vt:lpstr>
      <vt:lpstr>Проведение итогового собеседования</vt:lpstr>
      <vt:lpstr>Хранение материалов</vt:lpstr>
      <vt:lpstr>После проведения итогового собеседования</vt:lpstr>
      <vt:lpstr>Повторный допуск, перепроверка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Игоревна Мендель</dc:creator>
  <cp:lastModifiedBy>user</cp:lastModifiedBy>
  <cp:revision>25</cp:revision>
  <dcterms:created xsi:type="dcterms:W3CDTF">2019-01-28T04:24:34Z</dcterms:created>
  <dcterms:modified xsi:type="dcterms:W3CDTF">2019-01-30T05:58:22Z</dcterms:modified>
</cp:coreProperties>
</file>